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6" roundtripDataSignature="AMtx7miV/Oisf03rj9/nV9O6Q2fF7APOb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9F76C3C0-B062-4D87-B007-FEE913AACD53}">
  <a:tblStyle styleId="{9F76C3C0-B062-4D87-B007-FEE913AACD53}" styleName="Table_0">
    <a:wholeTbl>
      <a:tcTxStyle b="off" i="off">
        <a:font>
          <a:latin typeface="Avenir Next LT Pro Light"/>
          <a:ea typeface="Avenir Next LT Pro Light"/>
          <a:cs typeface="Avenir Next LT Pro Light"/>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F7E8E7"/>
          </a:solidFill>
        </a:fill>
      </a:tcStyle>
    </a:wholeTbl>
    <a:band1H>
      <a:tcTxStyle/>
      <a:tcStyle>
        <a:fill>
          <a:solidFill>
            <a:srgbClr val="EFCECA"/>
          </a:solidFill>
        </a:fill>
      </a:tcStyle>
    </a:band1H>
    <a:band2H>
      <a:tcTxStyle/>
    </a:band2H>
    <a:band1V>
      <a:tcTxStyle/>
      <a:tcStyle>
        <a:fill>
          <a:solidFill>
            <a:srgbClr val="EFCECA"/>
          </a:solidFill>
        </a:fill>
      </a:tcStyle>
    </a:band1V>
    <a:band2V>
      <a:tcTxStyle/>
    </a:band2V>
    <a:lastCol>
      <a:tcTxStyle b="on" i="off">
        <a:font>
          <a:latin typeface="Avenir Next LT Pro Light"/>
          <a:ea typeface="Avenir Next LT Pro Light"/>
          <a:cs typeface="Avenir Next LT Pro Light"/>
        </a:font>
        <a:schemeClr val="lt1"/>
      </a:tcTxStyle>
      <a:tcStyle>
        <a:fill>
          <a:solidFill>
            <a:schemeClr val="accent1"/>
          </a:solidFill>
        </a:fill>
      </a:tcStyle>
    </a:lastCol>
    <a:firstCol>
      <a:tcTxStyle b="on" i="off">
        <a:font>
          <a:latin typeface="Avenir Next LT Pro Light"/>
          <a:ea typeface="Avenir Next LT Pro Light"/>
          <a:cs typeface="Avenir Next LT Pro Light"/>
        </a:font>
        <a:schemeClr val="lt1"/>
      </a:tcTxStyle>
      <a:tcStyle>
        <a:fill>
          <a:solidFill>
            <a:schemeClr val="accent1"/>
          </a:solidFill>
        </a:fill>
      </a:tcStyle>
    </a:firstCol>
    <a:lastRow>
      <a:tcTxStyle b="on" i="off">
        <a:font>
          <a:latin typeface="Avenir Next LT Pro Light"/>
          <a:ea typeface="Avenir Next LT Pro Light"/>
          <a:cs typeface="Avenir Next LT Pro Light"/>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Avenir Next LT Pro Light"/>
          <a:ea typeface="Avenir Next LT Pro Light"/>
          <a:cs typeface="Avenir Next LT Pro Light"/>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12"/>
          <p:cNvSpPr txBox="1"/>
          <p:nvPr>
            <p:ph type="ctrTitle"/>
          </p:nvPr>
        </p:nvSpPr>
        <p:spPr>
          <a:xfrm>
            <a:off x="2197100" y="1079500"/>
            <a:ext cx="7797799" cy="2138400"/>
          </a:xfrm>
          <a:prstGeom prst="rect">
            <a:avLst/>
          </a:prstGeom>
          <a:noFill/>
          <a:ln>
            <a:noFill/>
          </a:ln>
        </p:spPr>
        <p:txBody>
          <a:bodyPr anchorCtr="0" anchor="b" bIns="0" lIns="0" spcFirstLastPara="1" rIns="0" wrap="square" tIns="0">
            <a:normAutofit/>
          </a:bodyPr>
          <a:lstStyle>
            <a:lvl1pPr lvl="0" algn="ctr">
              <a:lnSpc>
                <a:spcPct val="100000"/>
              </a:lnSpc>
              <a:spcBef>
                <a:spcPts val="0"/>
              </a:spcBef>
              <a:spcAft>
                <a:spcPts val="0"/>
              </a:spcAft>
              <a:buClr>
                <a:schemeClr val="lt1"/>
              </a:buClr>
              <a:buSzPts val="2800"/>
              <a:buFont typeface="Rockwell"/>
              <a:buNone/>
              <a:defRPr sz="2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12"/>
          <p:cNvSpPr txBox="1"/>
          <p:nvPr>
            <p:ph idx="1" type="subTitle"/>
          </p:nvPr>
        </p:nvSpPr>
        <p:spPr>
          <a:xfrm>
            <a:off x="3308350" y="4113213"/>
            <a:ext cx="5575300" cy="1655762"/>
          </a:xfrm>
          <a:prstGeom prst="rect">
            <a:avLst/>
          </a:prstGeom>
          <a:noFill/>
          <a:ln>
            <a:noFill/>
          </a:ln>
        </p:spPr>
        <p:txBody>
          <a:bodyPr anchorCtr="0" anchor="t" bIns="0" lIns="0" spcFirstLastPara="1" rIns="0" wrap="square" tIns="0">
            <a:normAutofit/>
          </a:bodyPr>
          <a:lstStyle>
            <a:lvl1pPr lvl="0" algn="ctr">
              <a:lnSpc>
                <a:spcPct val="125000"/>
              </a:lnSpc>
              <a:spcBef>
                <a:spcPts val="1000"/>
              </a:spcBef>
              <a:spcAft>
                <a:spcPts val="0"/>
              </a:spcAft>
              <a:buSzPts val="2400"/>
              <a:buNone/>
              <a:defRPr i="1" sz="2400"/>
            </a:lvl1pPr>
            <a:lvl2pPr lvl="1" algn="ctr">
              <a:lnSpc>
                <a:spcPct val="125000"/>
              </a:lnSpc>
              <a:spcBef>
                <a:spcPts val="500"/>
              </a:spcBef>
              <a:spcAft>
                <a:spcPts val="0"/>
              </a:spcAft>
              <a:buSzPts val="2000"/>
              <a:buFont typeface="Avenir"/>
              <a:buNone/>
              <a:defRPr sz="2000"/>
            </a:lvl2pPr>
            <a:lvl3pPr lvl="2" algn="ctr">
              <a:lnSpc>
                <a:spcPct val="125000"/>
              </a:lnSpc>
              <a:spcBef>
                <a:spcPts val="500"/>
              </a:spcBef>
              <a:spcAft>
                <a:spcPts val="0"/>
              </a:spcAft>
              <a:buSzPts val="1800"/>
              <a:buNone/>
              <a:defRPr sz="1800"/>
            </a:lvl3pPr>
            <a:lvl4pPr lvl="3" algn="ctr">
              <a:lnSpc>
                <a:spcPct val="125000"/>
              </a:lnSpc>
              <a:spcBef>
                <a:spcPts val="500"/>
              </a:spcBef>
              <a:spcAft>
                <a:spcPts val="0"/>
              </a:spcAft>
              <a:buSzPts val="1600"/>
              <a:buFont typeface="Avenir"/>
              <a:buNone/>
              <a:defRPr sz="1600"/>
            </a:lvl4pPr>
            <a:lvl5pPr lvl="4" algn="ctr">
              <a:lnSpc>
                <a:spcPct val="125000"/>
              </a:lnSpc>
              <a:spcBef>
                <a:spcPts val="500"/>
              </a:spcBef>
              <a:spcAft>
                <a:spcPts val="0"/>
              </a:spcAft>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p:txBody>
      </p:sp>
      <p:sp>
        <p:nvSpPr>
          <p:cNvPr id="14" name="Google Shape;14;p12"/>
          <p:cNvSpPr txBox="1"/>
          <p:nvPr>
            <p:ph idx="10" type="dt"/>
          </p:nvPr>
        </p:nvSpPr>
        <p:spPr>
          <a:xfrm>
            <a:off x="541338" y="6401999"/>
            <a:ext cx="2206625" cy="369332"/>
          </a:xfrm>
          <a:prstGeom prst="rect">
            <a:avLst/>
          </a:prstGeom>
          <a:noFill/>
          <a:ln>
            <a:noFill/>
          </a:ln>
        </p:spPr>
        <p:txBody>
          <a:bodyPr anchorCtr="0" anchor="ctr" bIns="0" lIns="0" spcFirstLastPara="1" rIns="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12"/>
          <p:cNvSpPr txBox="1"/>
          <p:nvPr>
            <p:ph idx="11" type="ftr"/>
          </p:nvPr>
        </p:nvSpPr>
        <p:spPr>
          <a:xfrm>
            <a:off x="3308350" y="6401999"/>
            <a:ext cx="5575300" cy="369332"/>
          </a:xfrm>
          <a:prstGeom prst="rect">
            <a:avLst/>
          </a:prstGeom>
          <a:noFill/>
          <a:ln>
            <a:noFill/>
          </a:ln>
        </p:spPr>
        <p:txBody>
          <a:bodyPr anchorCtr="0" anchor="ctr" bIns="0" lIns="0" spcFirstLastPara="1" rIns="0" wrap="square" tIns="0">
            <a:norm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12"/>
          <p:cNvSpPr txBox="1"/>
          <p:nvPr>
            <p:ph idx="12" type="sldNum"/>
          </p:nvPr>
        </p:nvSpPr>
        <p:spPr>
          <a:xfrm>
            <a:off x="9442800" y="6401999"/>
            <a:ext cx="2208212" cy="369332"/>
          </a:xfrm>
          <a:prstGeom prst="rect">
            <a:avLst/>
          </a:prstGeom>
          <a:noFill/>
          <a:ln>
            <a:noFill/>
          </a:ln>
        </p:spPr>
        <p:txBody>
          <a:bodyPr anchorCtr="0" anchor="ctr" bIns="0" lIns="0" spcFirstLastPara="1" rIns="0" wrap="square" tIns="0">
            <a:norm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cxnSp>
        <p:nvCxnSpPr>
          <p:cNvPr id="17" name="Google Shape;17;p12"/>
          <p:cNvCxnSpPr/>
          <p:nvPr/>
        </p:nvCxnSpPr>
        <p:spPr>
          <a:xfrm>
            <a:off x="5826000" y="3690871"/>
            <a:ext cx="540000" cy="0"/>
          </a:xfrm>
          <a:prstGeom prst="straightConnector1">
            <a:avLst/>
          </a:prstGeom>
          <a:noFill/>
          <a:ln cap="flat" cmpd="sng" w="12700">
            <a:solidFill>
              <a:schemeClr val="lt1"/>
            </a:solidFill>
            <a:prstDash val="solid"/>
            <a:round/>
            <a:headEnd len="sm" w="sm" type="none"/>
            <a:tailEnd len="sm" w="sm" type="none"/>
          </a:ln>
        </p:spPr>
      </p:cxnSp>
      <p:grpSp>
        <p:nvGrpSpPr>
          <p:cNvPr id="18" name="Google Shape;18;p12"/>
          <p:cNvGrpSpPr/>
          <p:nvPr/>
        </p:nvGrpSpPr>
        <p:grpSpPr>
          <a:xfrm>
            <a:off x="9763121" y="4439427"/>
            <a:ext cx="1597977" cy="1549851"/>
            <a:chOff x="9623421" y="4394977"/>
            <a:chExt cx="1597977" cy="1549851"/>
          </a:xfrm>
        </p:grpSpPr>
        <p:sp>
          <p:nvSpPr>
            <p:cNvPr id="19" name="Google Shape;19;p12"/>
            <p:cNvSpPr/>
            <p:nvPr/>
          </p:nvSpPr>
          <p:spPr>
            <a:xfrm flipH="1" rot="2700000">
              <a:off x="10267789" y="4452443"/>
              <a:ext cx="571820" cy="1316717"/>
            </a:xfrm>
            <a:custGeom>
              <a:rect b="b" l="l" r="r" t="t"/>
              <a:pathLst>
                <a:path extrusionOk="0" h="1316717" w="571820">
                  <a:moveTo>
                    <a:pt x="282417" y="0"/>
                  </a:moveTo>
                  <a:lnTo>
                    <a:pt x="285910" y="3175"/>
                  </a:lnTo>
                  <a:lnTo>
                    <a:pt x="287393" y="1827"/>
                  </a:lnTo>
                  <a:lnTo>
                    <a:pt x="289403" y="0"/>
                  </a:lnTo>
                  <a:lnTo>
                    <a:pt x="289403" y="6349"/>
                  </a:lnTo>
                  <a:lnTo>
                    <a:pt x="309203" y="24345"/>
                  </a:lnTo>
                  <a:cubicBezTo>
                    <a:pt x="471461" y="186603"/>
                    <a:pt x="571820" y="410761"/>
                    <a:pt x="571820" y="658359"/>
                  </a:cubicBezTo>
                  <a:cubicBezTo>
                    <a:pt x="571820" y="905956"/>
                    <a:pt x="471461" y="1130114"/>
                    <a:pt x="309203" y="1292372"/>
                  </a:cubicBezTo>
                  <a:lnTo>
                    <a:pt x="289403" y="1310368"/>
                  </a:lnTo>
                  <a:lnTo>
                    <a:pt x="289403" y="1316717"/>
                  </a:lnTo>
                  <a:lnTo>
                    <a:pt x="287393" y="1314890"/>
                  </a:lnTo>
                  <a:lnTo>
                    <a:pt x="285910" y="1313542"/>
                  </a:lnTo>
                  <a:lnTo>
                    <a:pt x="282417" y="1316717"/>
                  </a:lnTo>
                  <a:lnTo>
                    <a:pt x="282417" y="1310367"/>
                  </a:lnTo>
                  <a:lnTo>
                    <a:pt x="262617" y="1292372"/>
                  </a:lnTo>
                  <a:cubicBezTo>
                    <a:pt x="100359" y="1130113"/>
                    <a:pt x="0" y="905956"/>
                    <a:pt x="0" y="658358"/>
                  </a:cubicBezTo>
                  <a:cubicBezTo>
                    <a:pt x="0" y="410761"/>
                    <a:pt x="100359" y="186603"/>
                    <a:pt x="262617" y="24345"/>
                  </a:cubicBezTo>
                  <a:lnTo>
                    <a:pt x="282417" y="6349"/>
                  </a:lnTo>
                  <a:close/>
                </a:path>
              </a:pathLst>
            </a:custGeom>
            <a:solidFill>
              <a:schemeClr val="accent4">
                <a:alpha val="400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venir"/>
                <a:ea typeface="Avenir"/>
                <a:cs typeface="Avenir"/>
                <a:sym typeface="Avenir"/>
              </a:endParaRPr>
            </a:p>
          </p:txBody>
        </p:sp>
        <p:grpSp>
          <p:nvGrpSpPr>
            <p:cNvPr id="20" name="Google Shape;20;p12"/>
            <p:cNvGrpSpPr/>
            <p:nvPr/>
          </p:nvGrpSpPr>
          <p:grpSpPr>
            <a:xfrm flipH="1" rot="2700000">
              <a:off x="10112436" y="4359902"/>
              <a:ext cx="571820" cy="1620000"/>
              <a:chOff x="8482785" y="4330454"/>
              <a:chExt cx="571820" cy="1620000"/>
            </a:xfrm>
          </p:grpSpPr>
          <p:sp>
            <p:nvSpPr>
              <p:cNvPr id="21" name="Google Shape;21;p12"/>
              <p:cNvSpPr/>
              <p:nvPr/>
            </p:nvSpPr>
            <p:spPr>
              <a:xfrm>
                <a:off x="8482785" y="4333632"/>
                <a:ext cx="571820" cy="1311956"/>
              </a:xfrm>
              <a:custGeom>
                <a:rect b="b" l="l" r="r" t="t"/>
                <a:pathLst>
                  <a:path extrusionOk="0" h="1311956" w="571820">
                    <a:moveTo>
                      <a:pt x="262617" y="21170"/>
                    </a:moveTo>
                    <a:lnTo>
                      <a:pt x="285910" y="0"/>
                    </a:lnTo>
                    <a:lnTo>
                      <a:pt x="309203" y="21170"/>
                    </a:lnTo>
                    <a:cubicBezTo>
                      <a:pt x="471461" y="183428"/>
                      <a:pt x="571820" y="407586"/>
                      <a:pt x="571820" y="655184"/>
                    </a:cubicBezTo>
                    <a:cubicBezTo>
                      <a:pt x="571820" y="902781"/>
                      <a:pt x="471461" y="1126939"/>
                      <a:pt x="309203" y="1289197"/>
                    </a:cubicBezTo>
                    <a:lnTo>
                      <a:pt x="285832" y="1311956"/>
                    </a:lnTo>
                    <a:lnTo>
                      <a:pt x="262617" y="1289197"/>
                    </a:lnTo>
                    <a:cubicBezTo>
                      <a:pt x="100359" y="1126938"/>
                      <a:pt x="0" y="902781"/>
                      <a:pt x="0" y="655183"/>
                    </a:cubicBezTo>
                    <a:cubicBezTo>
                      <a:pt x="0" y="407586"/>
                      <a:pt x="100359" y="183428"/>
                      <a:pt x="262617" y="21170"/>
                    </a:cubicBezTo>
                    <a:close/>
                  </a:path>
                </a:pathLst>
              </a:custGeom>
              <a:noFill/>
              <a:ln cap="flat" cmpd="sng" w="127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venir"/>
                  <a:ea typeface="Avenir"/>
                  <a:cs typeface="Avenir"/>
                  <a:sym typeface="Avenir"/>
                </a:endParaRPr>
              </a:p>
            </p:txBody>
          </p:sp>
          <p:cxnSp>
            <p:nvCxnSpPr>
              <p:cNvPr id="22" name="Google Shape;22;p12"/>
              <p:cNvCxnSpPr/>
              <p:nvPr/>
            </p:nvCxnSpPr>
            <p:spPr>
              <a:xfrm>
                <a:off x="8768695" y="4330454"/>
                <a:ext cx="0" cy="1620000"/>
              </a:xfrm>
              <a:prstGeom prst="straightConnector1">
                <a:avLst/>
              </a:prstGeom>
              <a:noFill/>
              <a:ln cap="flat" cmpd="sng" w="12700">
                <a:solidFill>
                  <a:schemeClr val="lt1"/>
                </a:solidFill>
                <a:prstDash val="solid"/>
                <a:round/>
                <a:headEnd len="sm" w="sm" type="none"/>
                <a:tailEnd len="sm" w="sm" type="none"/>
              </a:ln>
            </p:spPr>
          </p:cxnSp>
        </p:gr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88" name="Shape 88"/>
        <p:cNvGrpSpPr/>
        <p:nvPr/>
      </p:nvGrpSpPr>
      <p:grpSpPr>
        <a:xfrm>
          <a:off x="0" y="0"/>
          <a:ext cx="0" cy="0"/>
          <a:chOff x="0" y="0"/>
          <a:chExt cx="0" cy="0"/>
        </a:xfrm>
      </p:grpSpPr>
      <p:sp>
        <p:nvSpPr>
          <p:cNvPr id="89" name="Google Shape;89;p21"/>
          <p:cNvSpPr txBox="1"/>
          <p:nvPr>
            <p:ph type="title"/>
          </p:nvPr>
        </p:nvSpPr>
        <p:spPr>
          <a:xfrm>
            <a:off x="1079500" y="1011238"/>
            <a:ext cx="10026650" cy="655637"/>
          </a:xfrm>
          <a:prstGeom prst="rect">
            <a:avLst/>
          </a:prstGeom>
          <a:noFill/>
          <a:ln>
            <a:noFill/>
          </a:ln>
        </p:spPr>
        <p:txBody>
          <a:bodyPr anchorCtr="0" anchor="t" bIns="0" lIns="0" spcFirstLastPara="1" rIns="0" wrap="square" tIns="0">
            <a:normAutofit/>
          </a:bodyPr>
          <a:lstStyle>
            <a:lvl1pPr lvl="0" algn="l">
              <a:lnSpc>
                <a:spcPct val="10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0" name="Google Shape;90;p21"/>
          <p:cNvSpPr txBox="1"/>
          <p:nvPr>
            <p:ph idx="1" type="body"/>
          </p:nvPr>
        </p:nvSpPr>
        <p:spPr>
          <a:xfrm rot="5400000">
            <a:off x="4103688" y="-1233487"/>
            <a:ext cx="3978275" cy="10026650"/>
          </a:xfrm>
          <a:prstGeom prst="rect">
            <a:avLst/>
          </a:prstGeom>
          <a:noFill/>
          <a:ln>
            <a:noFill/>
          </a:ln>
        </p:spPr>
        <p:txBody>
          <a:bodyPr anchorCtr="0" anchor="t" bIns="0" lIns="0" spcFirstLastPara="1" rIns="0" wrap="square" tIns="0">
            <a:normAutofit/>
          </a:bodyPr>
          <a:lstStyle>
            <a:lvl1pPr indent="-342900" lvl="0" marL="457200" algn="l">
              <a:lnSpc>
                <a:spcPct val="125000"/>
              </a:lnSpc>
              <a:spcBef>
                <a:spcPts val="1000"/>
              </a:spcBef>
              <a:spcAft>
                <a:spcPts val="0"/>
              </a:spcAft>
              <a:buSzPts val="1800"/>
              <a:buChar char="·"/>
              <a:defRPr/>
            </a:lvl1pPr>
            <a:lvl2pPr indent="-228600" lvl="1" marL="914400" algn="l">
              <a:lnSpc>
                <a:spcPct val="125000"/>
              </a:lnSpc>
              <a:spcBef>
                <a:spcPts val="500"/>
              </a:spcBef>
              <a:spcAft>
                <a:spcPts val="0"/>
              </a:spcAft>
              <a:buSzPts val="1800"/>
              <a:buNone/>
              <a:defRPr/>
            </a:lvl2pPr>
            <a:lvl3pPr indent="-342900" lvl="2" marL="1371600" algn="l">
              <a:lnSpc>
                <a:spcPct val="125000"/>
              </a:lnSpc>
              <a:spcBef>
                <a:spcPts val="500"/>
              </a:spcBef>
              <a:spcAft>
                <a:spcPts val="0"/>
              </a:spcAft>
              <a:buSzPts val="1800"/>
              <a:buChar char="·"/>
              <a:defRPr/>
            </a:lvl3pPr>
            <a:lvl4pPr indent="-228600" lvl="3" marL="1828800" algn="l">
              <a:lnSpc>
                <a:spcPct val="125000"/>
              </a:lnSpc>
              <a:spcBef>
                <a:spcPts val="500"/>
              </a:spcBef>
              <a:spcAft>
                <a:spcPts val="0"/>
              </a:spcAft>
              <a:buSzPts val="1800"/>
              <a:buNone/>
              <a:defRPr/>
            </a:lvl4pPr>
            <a:lvl5pPr indent="-342900" lvl="4" marL="2286000" algn="l">
              <a:lnSpc>
                <a:spcPct val="125000"/>
              </a:lnSpc>
              <a:spcBef>
                <a:spcPts val="500"/>
              </a:spcBef>
              <a:spcAft>
                <a:spcPts val="0"/>
              </a:spcAft>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91" name="Google Shape;91;p21"/>
          <p:cNvSpPr txBox="1"/>
          <p:nvPr>
            <p:ph idx="10" type="dt"/>
          </p:nvPr>
        </p:nvSpPr>
        <p:spPr>
          <a:xfrm>
            <a:off x="541338" y="6401999"/>
            <a:ext cx="2206625" cy="369332"/>
          </a:xfrm>
          <a:prstGeom prst="rect">
            <a:avLst/>
          </a:prstGeom>
          <a:noFill/>
          <a:ln>
            <a:noFill/>
          </a:ln>
        </p:spPr>
        <p:txBody>
          <a:bodyPr anchorCtr="0" anchor="ctr" bIns="0" lIns="0" spcFirstLastPara="1" rIns="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2" name="Google Shape;92;p21"/>
          <p:cNvSpPr txBox="1"/>
          <p:nvPr>
            <p:ph idx="11" type="ftr"/>
          </p:nvPr>
        </p:nvSpPr>
        <p:spPr>
          <a:xfrm>
            <a:off x="3308350" y="6401999"/>
            <a:ext cx="5575300" cy="369332"/>
          </a:xfrm>
          <a:prstGeom prst="rect">
            <a:avLst/>
          </a:prstGeom>
          <a:noFill/>
          <a:ln>
            <a:noFill/>
          </a:ln>
        </p:spPr>
        <p:txBody>
          <a:bodyPr anchorCtr="0" anchor="ctr" bIns="0" lIns="0" spcFirstLastPara="1" rIns="0" wrap="square" tIns="0">
            <a:norm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3" name="Google Shape;93;p21"/>
          <p:cNvSpPr txBox="1"/>
          <p:nvPr>
            <p:ph idx="12" type="sldNum"/>
          </p:nvPr>
        </p:nvSpPr>
        <p:spPr>
          <a:xfrm>
            <a:off x="9442800" y="6401999"/>
            <a:ext cx="2208212" cy="369332"/>
          </a:xfrm>
          <a:prstGeom prst="rect">
            <a:avLst/>
          </a:prstGeom>
          <a:noFill/>
          <a:ln>
            <a:noFill/>
          </a:ln>
        </p:spPr>
        <p:txBody>
          <a:bodyPr anchorCtr="0" anchor="ctr" bIns="0" lIns="0" spcFirstLastPara="1" rIns="0" wrap="square" tIns="0">
            <a:norm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94" name="Shape 94"/>
        <p:cNvGrpSpPr/>
        <p:nvPr/>
      </p:nvGrpSpPr>
      <p:grpSpPr>
        <a:xfrm>
          <a:off x="0" y="0"/>
          <a:ext cx="0" cy="0"/>
          <a:chOff x="0" y="0"/>
          <a:chExt cx="0" cy="0"/>
        </a:xfrm>
      </p:grpSpPr>
      <p:sp>
        <p:nvSpPr>
          <p:cNvPr id="95" name="Google Shape;95;p22"/>
          <p:cNvSpPr txBox="1"/>
          <p:nvPr>
            <p:ph type="title"/>
          </p:nvPr>
        </p:nvSpPr>
        <p:spPr>
          <a:xfrm rot="5400000">
            <a:off x="8200672" y="2777907"/>
            <a:ext cx="4689476" cy="1292662"/>
          </a:xfrm>
          <a:prstGeom prst="rect">
            <a:avLst/>
          </a:prstGeom>
          <a:noFill/>
          <a:ln>
            <a:noFill/>
          </a:ln>
        </p:spPr>
        <p:txBody>
          <a:bodyPr anchorCtr="0" anchor="t" bIns="0" lIns="0" spcFirstLastPara="1" rIns="0" wrap="square" tIns="0">
            <a:normAutofit/>
          </a:bodyPr>
          <a:lstStyle>
            <a:lvl1pPr lvl="0" algn="l">
              <a:lnSpc>
                <a:spcPct val="10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6" name="Google Shape;96;p22"/>
          <p:cNvSpPr txBox="1"/>
          <p:nvPr>
            <p:ph idx="1" type="body"/>
          </p:nvPr>
        </p:nvSpPr>
        <p:spPr>
          <a:xfrm rot="5400000">
            <a:off x="2982733" y="-823733"/>
            <a:ext cx="4689476" cy="8495943"/>
          </a:xfrm>
          <a:prstGeom prst="rect">
            <a:avLst/>
          </a:prstGeom>
          <a:noFill/>
          <a:ln>
            <a:noFill/>
          </a:ln>
        </p:spPr>
        <p:txBody>
          <a:bodyPr anchorCtr="0" anchor="t" bIns="0" lIns="0" spcFirstLastPara="1" rIns="0" wrap="square" tIns="0">
            <a:normAutofit/>
          </a:bodyPr>
          <a:lstStyle>
            <a:lvl1pPr indent="-342900" lvl="0" marL="457200" algn="l">
              <a:lnSpc>
                <a:spcPct val="125000"/>
              </a:lnSpc>
              <a:spcBef>
                <a:spcPts val="1000"/>
              </a:spcBef>
              <a:spcAft>
                <a:spcPts val="0"/>
              </a:spcAft>
              <a:buSzPts val="1800"/>
              <a:buChar char="·"/>
              <a:defRPr/>
            </a:lvl1pPr>
            <a:lvl2pPr indent="-228600" lvl="1" marL="914400" algn="l">
              <a:lnSpc>
                <a:spcPct val="125000"/>
              </a:lnSpc>
              <a:spcBef>
                <a:spcPts val="500"/>
              </a:spcBef>
              <a:spcAft>
                <a:spcPts val="0"/>
              </a:spcAft>
              <a:buSzPts val="1800"/>
              <a:buNone/>
              <a:defRPr/>
            </a:lvl2pPr>
            <a:lvl3pPr indent="-342900" lvl="2" marL="1371600" algn="l">
              <a:lnSpc>
                <a:spcPct val="125000"/>
              </a:lnSpc>
              <a:spcBef>
                <a:spcPts val="500"/>
              </a:spcBef>
              <a:spcAft>
                <a:spcPts val="0"/>
              </a:spcAft>
              <a:buSzPts val="1800"/>
              <a:buChar char="·"/>
              <a:defRPr/>
            </a:lvl3pPr>
            <a:lvl4pPr indent="-228600" lvl="3" marL="1828800" algn="l">
              <a:lnSpc>
                <a:spcPct val="125000"/>
              </a:lnSpc>
              <a:spcBef>
                <a:spcPts val="500"/>
              </a:spcBef>
              <a:spcAft>
                <a:spcPts val="0"/>
              </a:spcAft>
              <a:buSzPts val="1800"/>
              <a:buNone/>
              <a:defRPr/>
            </a:lvl4pPr>
            <a:lvl5pPr indent="-342900" lvl="4" marL="2286000" algn="l">
              <a:lnSpc>
                <a:spcPct val="125000"/>
              </a:lnSpc>
              <a:spcBef>
                <a:spcPts val="500"/>
              </a:spcBef>
              <a:spcAft>
                <a:spcPts val="0"/>
              </a:spcAft>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97" name="Google Shape;97;p22"/>
          <p:cNvSpPr txBox="1"/>
          <p:nvPr>
            <p:ph idx="10" type="dt"/>
          </p:nvPr>
        </p:nvSpPr>
        <p:spPr>
          <a:xfrm>
            <a:off x="541338" y="6401999"/>
            <a:ext cx="2206625" cy="369332"/>
          </a:xfrm>
          <a:prstGeom prst="rect">
            <a:avLst/>
          </a:prstGeom>
          <a:noFill/>
          <a:ln>
            <a:noFill/>
          </a:ln>
        </p:spPr>
        <p:txBody>
          <a:bodyPr anchorCtr="0" anchor="ctr" bIns="0" lIns="0" spcFirstLastPara="1" rIns="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8" name="Google Shape;98;p22"/>
          <p:cNvSpPr txBox="1"/>
          <p:nvPr>
            <p:ph idx="11" type="ftr"/>
          </p:nvPr>
        </p:nvSpPr>
        <p:spPr>
          <a:xfrm>
            <a:off x="3308350" y="6401999"/>
            <a:ext cx="5575300" cy="369332"/>
          </a:xfrm>
          <a:prstGeom prst="rect">
            <a:avLst/>
          </a:prstGeom>
          <a:noFill/>
          <a:ln>
            <a:noFill/>
          </a:ln>
        </p:spPr>
        <p:txBody>
          <a:bodyPr anchorCtr="0" anchor="ctr" bIns="0" lIns="0" spcFirstLastPara="1" rIns="0" wrap="square" tIns="0">
            <a:norm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2"/>
          <p:cNvSpPr txBox="1"/>
          <p:nvPr>
            <p:ph idx="12" type="sldNum"/>
          </p:nvPr>
        </p:nvSpPr>
        <p:spPr>
          <a:xfrm>
            <a:off x="9442800" y="6401999"/>
            <a:ext cx="2208212" cy="369332"/>
          </a:xfrm>
          <a:prstGeom prst="rect">
            <a:avLst/>
          </a:prstGeom>
          <a:noFill/>
          <a:ln>
            <a:noFill/>
          </a:ln>
        </p:spPr>
        <p:txBody>
          <a:bodyPr anchorCtr="0" anchor="ctr" bIns="0" lIns="0" spcFirstLastPara="1" rIns="0" wrap="square" tIns="0">
            <a:norm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3" name="Shape 23"/>
        <p:cNvGrpSpPr/>
        <p:nvPr/>
      </p:nvGrpSpPr>
      <p:grpSpPr>
        <a:xfrm>
          <a:off x="0" y="0"/>
          <a:ext cx="0" cy="0"/>
          <a:chOff x="0" y="0"/>
          <a:chExt cx="0" cy="0"/>
        </a:xfrm>
      </p:grpSpPr>
      <p:sp>
        <p:nvSpPr>
          <p:cNvPr id="24" name="Google Shape;24;p13"/>
          <p:cNvSpPr txBox="1"/>
          <p:nvPr>
            <p:ph type="title"/>
          </p:nvPr>
        </p:nvSpPr>
        <p:spPr>
          <a:xfrm>
            <a:off x="1079500" y="1011238"/>
            <a:ext cx="10026650" cy="655637"/>
          </a:xfrm>
          <a:prstGeom prst="rect">
            <a:avLst/>
          </a:prstGeom>
          <a:noFill/>
          <a:ln>
            <a:noFill/>
          </a:ln>
        </p:spPr>
        <p:txBody>
          <a:bodyPr anchorCtr="0" anchor="t" bIns="0" lIns="0" spcFirstLastPara="1" rIns="0" wrap="square" tIns="0">
            <a:normAutofit/>
          </a:bodyPr>
          <a:lstStyle>
            <a:lvl1pPr lvl="0" algn="l">
              <a:lnSpc>
                <a:spcPct val="10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13"/>
          <p:cNvSpPr txBox="1"/>
          <p:nvPr>
            <p:ph idx="1" type="body"/>
          </p:nvPr>
        </p:nvSpPr>
        <p:spPr>
          <a:xfrm>
            <a:off x="1079500" y="1790700"/>
            <a:ext cx="10026650" cy="3978275"/>
          </a:xfrm>
          <a:prstGeom prst="rect">
            <a:avLst/>
          </a:prstGeom>
          <a:noFill/>
          <a:ln>
            <a:noFill/>
          </a:ln>
        </p:spPr>
        <p:txBody>
          <a:bodyPr anchorCtr="0" anchor="t" bIns="0" lIns="0" spcFirstLastPara="1" rIns="0" wrap="square" tIns="0">
            <a:normAutofit/>
          </a:bodyPr>
          <a:lstStyle>
            <a:lvl1pPr indent="-342900" lvl="0" marL="457200" algn="l">
              <a:lnSpc>
                <a:spcPct val="125000"/>
              </a:lnSpc>
              <a:spcBef>
                <a:spcPts val="1000"/>
              </a:spcBef>
              <a:spcAft>
                <a:spcPts val="0"/>
              </a:spcAft>
              <a:buSzPts val="1800"/>
              <a:buChar char="·"/>
              <a:defRPr/>
            </a:lvl1pPr>
            <a:lvl2pPr indent="-228600" lvl="1" marL="914400" algn="l">
              <a:lnSpc>
                <a:spcPct val="125000"/>
              </a:lnSpc>
              <a:spcBef>
                <a:spcPts val="500"/>
              </a:spcBef>
              <a:spcAft>
                <a:spcPts val="0"/>
              </a:spcAft>
              <a:buSzPts val="1800"/>
              <a:buNone/>
              <a:defRPr/>
            </a:lvl2pPr>
            <a:lvl3pPr indent="-342900" lvl="2" marL="1371600" algn="l">
              <a:lnSpc>
                <a:spcPct val="125000"/>
              </a:lnSpc>
              <a:spcBef>
                <a:spcPts val="500"/>
              </a:spcBef>
              <a:spcAft>
                <a:spcPts val="0"/>
              </a:spcAft>
              <a:buSzPts val="1800"/>
              <a:buChar char="·"/>
              <a:defRPr/>
            </a:lvl3pPr>
            <a:lvl4pPr indent="-228600" lvl="3" marL="1828800" algn="l">
              <a:lnSpc>
                <a:spcPct val="125000"/>
              </a:lnSpc>
              <a:spcBef>
                <a:spcPts val="500"/>
              </a:spcBef>
              <a:spcAft>
                <a:spcPts val="0"/>
              </a:spcAft>
              <a:buSzPts val="1800"/>
              <a:buNone/>
              <a:defRPr/>
            </a:lvl4pPr>
            <a:lvl5pPr indent="-342900" lvl="4" marL="2286000" algn="l">
              <a:lnSpc>
                <a:spcPct val="125000"/>
              </a:lnSpc>
              <a:spcBef>
                <a:spcPts val="500"/>
              </a:spcBef>
              <a:spcAft>
                <a:spcPts val="0"/>
              </a:spcAft>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26" name="Google Shape;26;p13"/>
          <p:cNvSpPr txBox="1"/>
          <p:nvPr>
            <p:ph idx="10" type="dt"/>
          </p:nvPr>
        </p:nvSpPr>
        <p:spPr>
          <a:xfrm>
            <a:off x="541338" y="6401999"/>
            <a:ext cx="2206625" cy="369332"/>
          </a:xfrm>
          <a:prstGeom prst="rect">
            <a:avLst/>
          </a:prstGeom>
          <a:noFill/>
          <a:ln>
            <a:noFill/>
          </a:ln>
        </p:spPr>
        <p:txBody>
          <a:bodyPr anchorCtr="0" anchor="ctr" bIns="0" lIns="0" spcFirstLastPara="1" rIns="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13"/>
          <p:cNvSpPr txBox="1"/>
          <p:nvPr>
            <p:ph idx="11" type="ftr"/>
          </p:nvPr>
        </p:nvSpPr>
        <p:spPr>
          <a:xfrm>
            <a:off x="3308350" y="6401999"/>
            <a:ext cx="5575300" cy="369332"/>
          </a:xfrm>
          <a:prstGeom prst="rect">
            <a:avLst/>
          </a:prstGeom>
          <a:noFill/>
          <a:ln>
            <a:noFill/>
          </a:ln>
        </p:spPr>
        <p:txBody>
          <a:bodyPr anchorCtr="0" anchor="ctr" bIns="0" lIns="0" spcFirstLastPara="1" rIns="0" wrap="square" tIns="0">
            <a:norm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13"/>
          <p:cNvSpPr txBox="1"/>
          <p:nvPr>
            <p:ph idx="12" type="sldNum"/>
          </p:nvPr>
        </p:nvSpPr>
        <p:spPr>
          <a:xfrm>
            <a:off x="9442800" y="6401999"/>
            <a:ext cx="2208212" cy="369332"/>
          </a:xfrm>
          <a:prstGeom prst="rect">
            <a:avLst/>
          </a:prstGeom>
          <a:noFill/>
          <a:ln>
            <a:noFill/>
          </a:ln>
        </p:spPr>
        <p:txBody>
          <a:bodyPr anchorCtr="0" anchor="ctr" bIns="0" lIns="0" spcFirstLastPara="1" rIns="0" wrap="square" tIns="0">
            <a:norm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9" name="Shape 29"/>
        <p:cNvGrpSpPr/>
        <p:nvPr/>
      </p:nvGrpSpPr>
      <p:grpSpPr>
        <a:xfrm>
          <a:off x="0" y="0"/>
          <a:ext cx="0" cy="0"/>
          <a:chOff x="0" y="0"/>
          <a:chExt cx="0" cy="0"/>
        </a:xfrm>
      </p:grpSpPr>
      <p:sp>
        <p:nvSpPr>
          <p:cNvPr id="30" name="Google Shape;30;p14"/>
          <p:cNvSpPr txBox="1"/>
          <p:nvPr>
            <p:ph type="title"/>
          </p:nvPr>
        </p:nvSpPr>
        <p:spPr>
          <a:xfrm>
            <a:off x="1079500" y="2252663"/>
            <a:ext cx="4457700" cy="2349500"/>
          </a:xfrm>
          <a:prstGeom prst="rect">
            <a:avLst/>
          </a:prstGeom>
          <a:noFill/>
          <a:ln>
            <a:noFill/>
          </a:ln>
        </p:spPr>
        <p:txBody>
          <a:bodyPr anchorCtr="0" anchor="ctr" bIns="0" lIns="0" spcFirstLastPara="1" rIns="0" wrap="square" tIns="0">
            <a:normAutofit/>
          </a:bodyPr>
          <a:lstStyle>
            <a:lvl1pPr lvl="0" algn="ctr">
              <a:lnSpc>
                <a:spcPct val="100000"/>
              </a:lnSpc>
              <a:spcBef>
                <a:spcPts val="0"/>
              </a:spcBef>
              <a:spcAft>
                <a:spcPts val="0"/>
              </a:spcAft>
              <a:buClr>
                <a:schemeClr val="lt1"/>
              </a:buClr>
              <a:buSzPts val="2800"/>
              <a:buFont typeface="Rockwell"/>
              <a:buNone/>
              <a:defRPr sz="2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14"/>
          <p:cNvSpPr txBox="1"/>
          <p:nvPr>
            <p:ph idx="1" type="body"/>
          </p:nvPr>
        </p:nvSpPr>
        <p:spPr>
          <a:xfrm>
            <a:off x="6654800" y="2252664"/>
            <a:ext cx="4451348" cy="2349500"/>
          </a:xfrm>
          <a:prstGeom prst="rect">
            <a:avLst/>
          </a:prstGeom>
          <a:noFill/>
          <a:ln>
            <a:noFill/>
          </a:ln>
        </p:spPr>
        <p:txBody>
          <a:bodyPr anchorCtr="0" anchor="ctr" bIns="0" lIns="0" spcFirstLastPara="1" rIns="0" wrap="square" tIns="0">
            <a:normAutofit/>
          </a:bodyPr>
          <a:lstStyle>
            <a:lvl1pPr indent="-228600" lvl="0" marL="457200" algn="l">
              <a:lnSpc>
                <a:spcPct val="125000"/>
              </a:lnSpc>
              <a:spcBef>
                <a:spcPts val="1000"/>
              </a:spcBef>
              <a:spcAft>
                <a:spcPts val="0"/>
              </a:spcAft>
              <a:buSzPts val="2400"/>
              <a:buNone/>
              <a:defRPr i="1" sz="2400">
                <a:solidFill>
                  <a:schemeClr val="lt1"/>
                </a:solidFill>
              </a:defRPr>
            </a:lvl1pPr>
            <a:lvl2pPr indent="-228600" lvl="1" marL="914400" algn="l">
              <a:lnSpc>
                <a:spcPct val="125000"/>
              </a:lnSpc>
              <a:spcBef>
                <a:spcPts val="500"/>
              </a:spcBef>
              <a:spcAft>
                <a:spcPts val="0"/>
              </a:spcAft>
              <a:buSzPts val="2000"/>
              <a:buFont typeface="Avenir"/>
              <a:buNone/>
              <a:defRPr sz="2000">
                <a:solidFill>
                  <a:schemeClr val="lt1"/>
                </a:solidFill>
              </a:defRPr>
            </a:lvl2pPr>
            <a:lvl3pPr indent="-228600" lvl="2" marL="1371600" algn="l">
              <a:lnSpc>
                <a:spcPct val="125000"/>
              </a:lnSpc>
              <a:spcBef>
                <a:spcPts val="500"/>
              </a:spcBef>
              <a:spcAft>
                <a:spcPts val="0"/>
              </a:spcAft>
              <a:buSzPts val="1800"/>
              <a:buNone/>
              <a:defRPr sz="1800">
                <a:solidFill>
                  <a:schemeClr val="lt1"/>
                </a:solidFill>
              </a:defRPr>
            </a:lvl3pPr>
            <a:lvl4pPr indent="-228600" lvl="3" marL="1828800" algn="l">
              <a:lnSpc>
                <a:spcPct val="125000"/>
              </a:lnSpc>
              <a:spcBef>
                <a:spcPts val="500"/>
              </a:spcBef>
              <a:spcAft>
                <a:spcPts val="0"/>
              </a:spcAft>
              <a:buSzPts val="1600"/>
              <a:buFont typeface="Avenir"/>
              <a:buNone/>
              <a:defRPr sz="1600">
                <a:solidFill>
                  <a:schemeClr val="lt1"/>
                </a:solidFill>
              </a:defRPr>
            </a:lvl4pPr>
            <a:lvl5pPr indent="-228600" lvl="4" marL="2286000" algn="l">
              <a:lnSpc>
                <a:spcPct val="125000"/>
              </a:lnSpc>
              <a:spcBef>
                <a:spcPts val="500"/>
              </a:spcBef>
              <a:spcAft>
                <a:spcPts val="0"/>
              </a:spcAft>
              <a:buSzPts val="1600"/>
              <a:buNone/>
              <a:defRPr sz="1600">
                <a:solidFill>
                  <a:schemeClr val="lt1"/>
                </a:solidFill>
              </a:defRPr>
            </a:lvl5pPr>
            <a:lvl6pPr indent="-228600" lvl="5" marL="2743200" algn="l">
              <a:lnSpc>
                <a:spcPct val="90000"/>
              </a:lnSpc>
              <a:spcBef>
                <a:spcPts val="500"/>
              </a:spcBef>
              <a:spcAft>
                <a:spcPts val="0"/>
              </a:spcAft>
              <a:buClr>
                <a:schemeClr val="lt1"/>
              </a:buClr>
              <a:buSzPts val="1600"/>
              <a:buNone/>
              <a:defRPr sz="1600">
                <a:solidFill>
                  <a:schemeClr val="lt1"/>
                </a:solidFill>
              </a:defRPr>
            </a:lvl6pPr>
            <a:lvl7pPr indent="-228600" lvl="6" marL="3200400" algn="l">
              <a:lnSpc>
                <a:spcPct val="90000"/>
              </a:lnSpc>
              <a:spcBef>
                <a:spcPts val="500"/>
              </a:spcBef>
              <a:spcAft>
                <a:spcPts val="0"/>
              </a:spcAft>
              <a:buClr>
                <a:schemeClr val="lt1"/>
              </a:buClr>
              <a:buSzPts val="1600"/>
              <a:buNone/>
              <a:defRPr sz="1600">
                <a:solidFill>
                  <a:schemeClr val="lt1"/>
                </a:solidFill>
              </a:defRPr>
            </a:lvl7pPr>
            <a:lvl8pPr indent="-228600" lvl="7" marL="3657600" algn="l">
              <a:lnSpc>
                <a:spcPct val="90000"/>
              </a:lnSpc>
              <a:spcBef>
                <a:spcPts val="500"/>
              </a:spcBef>
              <a:spcAft>
                <a:spcPts val="0"/>
              </a:spcAft>
              <a:buClr>
                <a:schemeClr val="lt1"/>
              </a:buClr>
              <a:buSzPts val="1600"/>
              <a:buNone/>
              <a:defRPr sz="1600">
                <a:solidFill>
                  <a:schemeClr val="lt1"/>
                </a:solidFill>
              </a:defRPr>
            </a:lvl8pPr>
            <a:lvl9pPr indent="-228600" lvl="8" marL="4114800" algn="l">
              <a:lnSpc>
                <a:spcPct val="90000"/>
              </a:lnSpc>
              <a:spcBef>
                <a:spcPts val="500"/>
              </a:spcBef>
              <a:spcAft>
                <a:spcPts val="0"/>
              </a:spcAft>
              <a:buClr>
                <a:schemeClr val="lt1"/>
              </a:buClr>
              <a:buSzPts val="1600"/>
              <a:buNone/>
              <a:defRPr sz="1600">
                <a:solidFill>
                  <a:schemeClr val="lt1"/>
                </a:solidFill>
              </a:defRPr>
            </a:lvl9pPr>
          </a:lstStyle>
          <a:p/>
        </p:txBody>
      </p:sp>
      <p:sp>
        <p:nvSpPr>
          <p:cNvPr id="32" name="Google Shape;32;p14"/>
          <p:cNvSpPr txBox="1"/>
          <p:nvPr>
            <p:ph idx="10" type="dt"/>
          </p:nvPr>
        </p:nvSpPr>
        <p:spPr>
          <a:xfrm>
            <a:off x="541338" y="6401999"/>
            <a:ext cx="2206625" cy="369332"/>
          </a:xfrm>
          <a:prstGeom prst="rect">
            <a:avLst/>
          </a:prstGeom>
          <a:noFill/>
          <a:ln>
            <a:noFill/>
          </a:ln>
        </p:spPr>
        <p:txBody>
          <a:bodyPr anchorCtr="0" anchor="ctr" bIns="0" lIns="0" spcFirstLastPara="1" rIns="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14"/>
          <p:cNvSpPr txBox="1"/>
          <p:nvPr>
            <p:ph idx="11" type="ftr"/>
          </p:nvPr>
        </p:nvSpPr>
        <p:spPr>
          <a:xfrm>
            <a:off x="3308350" y="6401999"/>
            <a:ext cx="5575300" cy="369332"/>
          </a:xfrm>
          <a:prstGeom prst="rect">
            <a:avLst/>
          </a:prstGeom>
          <a:noFill/>
          <a:ln>
            <a:noFill/>
          </a:ln>
        </p:spPr>
        <p:txBody>
          <a:bodyPr anchorCtr="0" anchor="ctr" bIns="0" lIns="0" spcFirstLastPara="1" rIns="0" wrap="square" tIns="0">
            <a:norm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4"/>
          <p:cNvSpPr txBox="1"/>
          <p:nvPr>
            <p:ph idx="12" type="sldNum"/>
          </p:nvPr>
        </p:nvSpPr>
        <p:spPr>
          <a:xfrm>
            <a:off x="9442800" y="6401999"/>
            <a:ext cx="2208212" cy="369332"/>
          </a:xfrm>
          <a:prstGeom prst="rect">
            <a:avLst/>
          </a:prstGeom>
          <a:noFill/>
          <a:ln>
            <a:noFill/>
          </a:ln>
        </p:spPr>
        <p:txBody>
          <a:bodyPr anchorCtr="0" anchor="ctr" bIns="0" lIns="0" spcFirstLastPara="1" rIns="0" wrap="square" tIns="0">
            <a:norm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grpSp>
        <p:nvGrpSpPr>
          <p:cNvPr id="35" name="Google Shape;35;p14"/>
          <p:cNvGrpSpPr/>
          <p:nvPr/>
        </p:nvGrpSpPr>
        <p:grpSpPr>
          <a:xfrm>
            <a:off x="903520" y="1008265"/>
            <a:ext cx="1241179" cy="1192625"/>
            <a:chOff x="903520" y="1008265"/>
            <a:chExt cx="1241179" cy="1192625"/>
          </a:xfrm>
        </p:grpSpPr>
        <p:grpSp>
          <p:nvGrpSpPr>
            <p:cNvPr id="36" name="Google Shape;36;p14"/>
            <p:cNvGrpSpPr/>
            <p:nvPr/>
          </p:nvGrpSpPr>
          <p:grpSpPr>
            <a:xfrm flipH="1" rot="-2700000">
              <a:off x="1067391" y="1242261"/>
              <a:ext cx="961992" cy="724633"/>
              <a:chOff x="461917" y="958515"/>
              <a:chExt cx="961992" cy="724633"/>
            </a:xfrm>
          </p:grpSpPr>
          <p:sp>
            <p:nvSpPr>
              <p:cNvPr id="37" name="Google Shape;37;p14"/>
              <p:cNvSpPr/>
              <p:nvPr/>
            </p:nvSpPr>
            <p:spPr>
              <a:xfrm flipH="1" rot="8100000">
                <a:off x="558167" y="1122160"/>
                <a:ext cx="464738" cy="464738"/>
              </a:xfrm>
              <a:custGeom>
                <a:rect b="b" l="l" r="r" t="t"/>
                <a:pathLst>
                  <a:path extrusionOk="0" h="464738" w="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solidFill>
                <a:schemeClr val="accent4">
                  <a:alpha val="400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38" name="Google Shape;38;p14"/>
              <p:cNvSpPr/>
              <p:nvPr/>
            </p:nvSpPr>
            <p:spPr>
              <a:xfrm flipH="1" rot="5400000">
                <a:off x="959170" y="958515"/>
                <a:ext cx="464739" cy="464739"/>
              </a:xfrm>
              <a:custGeom>
                <a:rect b="b" l="l" r="r" t="t"/>
                <a:pathLst>
                  <a:path extrusionOk="0" h="464739" w="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solidFill>
                <a:schemeClr val="accent4">
                  <a:alpha val="400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grpSp>
        <p:grpSp>
          <p:nvGrpSpPr>
            <p:cNvPr id="39" name="Google Shape;39;p14"/>
            <p:cNvGrpSpPr/>
            <p:nvPr/>
          </p:nvGrpSpPr>
          <p:grpSpPr>
            <a:xfrm>
              <a:off x="903520" y="1063906"/>
              <a:ext cx="960256" cy="901092"/>
              <a:chOff x="2111720" y="2516203"/>
              <a:chExt cx="960256" cy="901092"/>
            </a:xfrm>
          </p:grpSpPr>
          <p:sp>
            <p:nvSpPr>
              <p:cNvPr id="40" name="Google Shape;40;p14"/>
              <p:cNvSpPr/>
              <p:nvPr/>
            </p:nvSpPr>
            <p:spPr>
              <a:xfrm rot="-8100000">
                <a:off x="2207971" y="2856305"/>
                <a:ext cx="464739" cy="464739"/>
              </a:xfrm>
              <a:custGeom>
                <a:rect b="b" l="l" r="r" t="t"/>
                <a:pathLst>
                  <a:path extrusionOk="0" h="464739" w="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noFill/>
              <a:ln cap="flat" cmpd="sng" w="127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41" name="Google Shape;41;p14"/>
              <p:cNvSpPr/>
              <p:nvPr/>
            </p:nvSpPr>
            <p:spPr>
              <a:xfrm rot="10800000">
                <a:off x="2607238" y="2688467"/>
                <a:ext cx="464738" cy="464738"/>
              </a:xfrm>
              <a:custGeom>
                <a:rect b="b" l="l" r="r" t="t"/>
                <a:pathLst>
                  <a:path extrusionOk="0" h="464738" w="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noFill/>
              <a:ln cap="flat" cmpd="sng" w="127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grpSp>
            <p:nvGrpSpPr>
              <p:cNvPr id="42" name="Google Shape;42;p14"/>
              <p:cNvGrpSpPr/>
              <p:nvPr/>
            </p:nvGrpSpPr>
            <p:grpSpPr>
              <a:xfrm>
                <a:off x="2435580" y="2516203"/>
                <a:ext cx="636396" cy="900662"/>
                <a:chOff x="2435580" y="2516203"/>
                <a:chExt cx="636396" cy="900662"/>
              </a:xfrm>
            </p:grpSpPr>
            <p:cxnSp>
              <p:nvCxnSpPr>
                <p:cNvPr id="43" name="Google Shape;43;p14"/>
                <p:cNvCxnSpPr/>
                <p:nvPr/>
              </p:nvCxnSpPr>
              <p:spPr>
                <a:xfrm rot="10800000">
                  <a:off x="2440769" y="2516865"/>
                  <a:ext cx="0" cy="900000"/>
                </a:xfrm>
                <a:prstGeom prst="straightConnector1">
                  <a:avLst/>
                </a:prstGeom>
                <a:noFill/>
                <a:ln cap="flat" cmpd="sng" w="12700">
                  <a:solidFill>
                    <a:schemeClr val="lt1"/>
                  </a:solidFill>
                  <a:prstDash val="solid"/>
                  <a:round/>
                  <a:headEnd len="sm" w="sm" type="none"/>
                  <a:tailEnd len="sm" w="sm" type="none"/>
                </a:ln>
              </p:spPr>
            </p:cxnSp>
            <p:cxnSp>
              <p:nvCxnSpPr>
                <p:cNvPr id="44" name="Google Shape;44;p14"/>
                <p:cNvCxnSpPr/>
                <p:nvPr/>
              </p:nvCxnSpPr>
              <p:spPr>
                <a:xfrm rot="10800000">
                  <a:off x="2753778" y="2384401"/>
                  <a:ext cx="0" cy="900000"/>
                </a:xfrm>
                <a:prstGeom prst="straightConnector1">
                  <a:avLst/>
                </a:prstGeom>
                <a:noFill/>
                <a:ln cap="flat" cmpd="sng" w="12700">
                  <a:solidFill>
                    <a:schemeClr val="lt1"/>
                  </a:solidFill>
                  <a:prstDash val="solid"/>
                  <a:round/>
                  <a:headEnd len="sm" w="sm" type="none"/>
                  <a:tailEnd len="sm" w="sm" type="none"/>
                </a:ln>
              </p:spPr>
            </p:cxnSp>
          </p:grpSp>
        </p:grpSp>
      </p:grpSp>
      <p:grpSp>
        <p:nvGrpSpPr>
          <p:cNvPr id="45" name="Google Shape;45;p14"/>
          <p:cNvGrpSpPr/>
          <p:nvPr/>
        </p:nvGrpSpPr>
        <p:grpSpPr>
          <a:xfrm>
            <a:off x="1437136" y="649304"/>
            <a:ext cx="388541" cy="388541"/>
            <a:chOff x="5752675" y="5440856"/>
            <a:chExt cx="388541" cy="388541"/>
          </a:xfrm>
        </p:grpSpPr>
        <p:sp>
          <p:nvSpPr>
            <p:cNvPr id="46" name="Google Shape;46;p14"/>
            <p:cNvSpPr/>
            <p:nvPr/>
          </p:nvSpPr>
          <p:spPr>
            <a:xfrm rot="10800000">
              <a:off x="5800801" y="5488982"/>
              <a:ext cx="340415" cy="340415"/>
            </a:xfrm>
            <a:prstGeom prst="ellipse">
              <a:avLst/>
            </a:prstGeom>
            <a:solidFill>
              <a:srgbClr val="EF8B6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47" name="Google Shape;47;p14"/>
            <p:cNvSpPr/>
            <p:nvPr/>
          </p:nvSpPr>
          <p:spPr>
            <a:xfrm>
              <a:off x="5752675" y="5440856"/>
              <a:ext cx="340415" cy="340415"/>
            </a:xfrm>
            <a:prstGeom prst="ellipse">
              <a:avLst/>
            </a:prstGeom>
            <a:noFill/>
            <a:ln cap="flat" cmpd="sng" w="127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grpSp>
      <p:cxnSp>
        <p:nvCxnSpPr>
          <p:cNvPr id="48" name="Google Shape;48;p14"/>
          <p:cNvCxnSpPr/>
          <p:nvPr/>
        </p:nvCxnSpPr>
        <p:spPr>
          <a:xfrm rot="5400000">
            <a:off x="5826000" y="3429001"/>
            <a:ext cx="540000" cy="0"/>
          </a:xfrm>
          <a:prstGeom prst="straightConnector1">
            <a:avLst/>
          </a:prstGeom>
          <a:noFill/>
          <a:ln cap="flat" cmpd="sng" w="12700">
            <a:solidFill>
              <a:schemeClr val="lt1"/>
            </a:solidFill>
            <a:prstDash val="solid"/>
            <a:round/>
            <a:headEnd len="sm" w="sm" type="none"/>
            <a:tailEnd len="sm" w="sm" type="none"/>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5"/>
          <p:cNvSpPr txBox="1"/>
          <p:nvPr>
            <p:ph idx="10" type="dt"/>
          </p:nvPr>
        </p:nvSpPr>
        <p:spPr>
          <a:xfrm>
            <a:off x="541338" y="6401999"/>
            <a:ext cx="2206625" cy="369332"/>
          </a:xfrm>
          <a:prstGeom prst="rect">
            <a:avLst/>
          </a:prstGeom>
          <a:noFill/>
          <a:ln>
            <a:noFill/>
          </a:ln>
        </p:spPr>
        <p:txBody>
          <a:bodyPr anchorCtr="0" anchor="ctr" bIns="0" lIns="0" spcFirstLastPara="1" rIns="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15"/>
          <p:cNvSpPr txBox="1"/>
          <p:nvPr>
            <p:ph idx="11" type="ftr"/>
          </p:nvPr>
        </p:nvSpPr>
        <p:spPr>
          <a:xfrm>
            <a:off x="3308350" y="6401999"/>
            <a:ext cx="5575300" cy="369332"/>
          </a:xfrm>
          <a:prstGeom prst="rect">
            <a:avLst/>
          </a:prstGeom>
          <a:noFill/>
          <a:ln>
            <a:noFill/>
          </a:ln>
        </p:spPr>
        <p:txBody>
          <a:bodyPr anchorCtr="0" anchor="ctr" bIns="0" lIns="0" spcFirstLastPara="1" rIns="0" wrap="square" tIns="0">
            <a:norm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5"/>
          <p:cNvSpPr txBox="1"/>
          <p:nvPr>
            <p:ph idx="12" type="sldNum"/>
          </p:nvPr>
        </p:nvSpPr>
        <p:spPr>
          <a:xfrm>
            <a:off x="9442800" y="6401999"/>
            <a:ext cx="2208212" cy="369332"/>
          </a:xfrm>
          <a:prstGeom prst="rect">
            <a:avLst/>
          </a:prstGeom>
          <a:noFill/>
          <a:ln>
            <a:noFill/>
          </a:ln>
        </p:spPr>
        <p:txBody>
          <a:bodyPr anchorCtr="0" anchor="ctr" bIns="0" lIns="0" spcFirstLastPara="1" rIns="0" wrap="square" tIns="0">
            <a:norm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3" name="Shape 53"/>
        <p:cNvGrpSpPr/>
        <p:nvPr/>
      </p:nvGrpSpPr>
      <p:grpSpPr>
        <a:xfrm>
          <a:off x="0" y="0"/>
          <a:ext cx="0" cy="0"/>
          <a:chOff x="0" y="0"/>
          <a:chExt cx="0" cy="0"/>
        </a:xfrm>
      </p:grpSpPr>
      <p:sp>
        <p:nvSpPr>
          <p:cNvPr id="54" name="Google Shape;54;p16"/>
          <p:cNvSpPr txBox="1"/>
          <p:nvPr>
            <p:ph type="title"/>
          </p:nvPr>
        </p:nvSpPr>
        <p:spPr>
          <a:xfrm>
            <a:off x="1079500" y="1011238"/>
            <a:ext cx="10026650" cy="655637"/>
          </a:xfrm>
          <a:prstGeom prst="rect">
            <a:avLst/>
          </a:prstGeom>
          <a:noFill/>
          <a:ln>
            <a:noFill/>
          </a:ln>
        </p:spPr>
        <p:txBody>
          <a:bodyPr anchorCtr="0" anchor="t" bIns="0" lIns="0" spcFirstLastPara="1" rIns="0" wrap="square" tIns="0">
            <a:normAutofit/>
          </a:bodyPr>
          <a:lstStyle>
            <a:lvl1pPr lvl="0" algn="l">
              <a:lnSpc>
                <a:spcPct val="100000"/>
              </a:lnSpc>
              <a:spcBef>
                <a:spcPts val="0"/>
              </a:spcBef>
              <a:spcAft>
                <a:spcPts val="0"/>
              </a:spcAft>
              <a:buClr>
                <a:schemeClr val="lt1"/>
              </a:buClr>
              <a:buSzPts val="2800"/>
              <a:buFont typeface="Rockwel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16"/>
          <p:cNvSpPr txBox="1"/>
          <p:nvPr>
            <p:ph idx="1" type="body"/>
          </p:nvPr>
        </p:nvSpPr>
        <p:spPr>
          <a:xfrm>
            <a:off x="1085850" y="1790700"/>
            <a:ext cx="4740150" cy="3978275"/>
          </a:xfrm>
          <a:prstGeom prst="rect">
            <a:avLst/>
          </a:prstGeom>
          <a:noFill/>
          <a:ln>
            <a:noFill/>
          </a:ln>
        </p:spPr>
        <p:txBody>
          <a:bodyPr anchorCtr="0" anchor="t" bIns="0" lIns="0" spcFirstLastPara="1" rIns="0" wrap="square" tIns="0">
            <a:normAutofit/>
          </a:bodyPr>
          <a:lstStyle>
            <a:lvl1pPr indent="-342900" lvl="0" marL="457200" algn="l">
              <a:lnSpc>
                <a:spcPct val="125000"/>
              </a:lnSpc>
              <a:spcBef>
                <a:spcPts val="1000"/>
              </a:spcBef>
              <a:spcAft>
                <a:spcPts val="0"/>
              </a:spcAft>
              <a:buSzPts val="1800"/>
              <a:buChar char="·"/>
              <a:defRPr/>
            </a:lvl1pPr>
            <a:lvl2pPr indent="-228600" lvl="1" marL="914400" algn="l">
              <a:lnSpc>
                <a:spcPct val="125000"/>
              </a:lnSpc>
              <a:spcBef>
                <a:spcPts val="500"/>
              </a:spcBef>
              <a:spcAft>
                <a:spcPts val="0"/>
              </a:spcAft>
              <a:buSzPts val="1800"/>
              <a:buNone/>
              <a:defRPr/>
            </a:lvl2pPr>
            <a:lvl3pPr indent="-342900" lvl="2" marL="1371600" algn="l">
              <a:lnSpc>
                <a:spcPct val="125000"/>
              </a:lnSpc>
              <a:spcBef>
                <a:spcPts val="500"/>
              </a:spcBef>
              <a:spcAft>
                <a:spcPts val="0"/>
              </a:spcAft>
              <a:buSzPts val="1800"/>
              <a:buChar char="·"/>
              <a:defRPr/>
            </a:lvl3pPr>
            <a:lvl4pPr indent="-228600" lvl="3" marL="1828800" algn="l">
              <a:lnSpc>
                <a:spcPct val="125000"/>
              </a:lnSpc>
              <a:spcBef>
                <a:spcPts val="500"/>
              </a:spcBef>
              <a:spcAft>
                <a:spcPts val="0"/>
              </a:spcAft>
              <a:buSzPts val="1800"/>
              <a:buNone/>
              <a:defRPr/>
            </a:lvl4pPr>
            <a:lvl5pPr indent="-342900" lvl="4" marL="2286000" algn="l">
              <a:lnSpc>
                <a:spcPct val="125000"/>
              </a:lnSpc>
              <a:spcBef>
                <a:spcPts val="500"/>
              </a:spcBef>
              <a:spcAft>
                <a:spcPts val="0"/>
              </a:spcAft>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56" name="Google Shape;56;p16"/>
          <p:cNvSpPr txBox="1"/>
          <p:nvPr>
            <p:ph idx="2" type="body"/>
          </p:nvPr>
        </p:nvSpPr>
        <p:spPr>
          <a:xfrm>
            <a:off x="6366000" y="1790700"/>
            <a:ext cx="4740150" cy="3978275"/>
          </a:xfrm>
          <a:prstGeom prst="rect">
            <a:avLst/>
          </a:prstGeom>
          <a:noFill/>
          <a:ln>
            <a:noFill/>
          </a:ln>
        </p:spPr>
        <p:txBody>
          <a:bodyPr anchorCtr="0" anchor="t" bIns="0" lIns="0" spcFirstLastPara="1" rIns="0" wrap="square" tIns="0">
            <a:normAutofit/>
          </a:bodyPr>
          <a:lstStyle>
            <a:lvl1pPr indent="-342900" lvl="0" marL="457200" algn="l">
              <a:lnSpc>
                <a:spcPct val="125000"/>
              </a:lnSpc>
              <a:spcBef>
                <a:spcPts val="1000"/>
              </a:spcBef>
              <a:spcAft>
                <a:spcPts val="0"/>
              </a:spcAft>
              <a:buSzPts val="1800"/>
              <a:buChar char="·"/>
              <a:defRPr/>
            </a:lvl1pPr>
            <a:lvl2pPr indent="-228600" lvl="1" marL="914400" algn="l">
              <a:lnSpc>
                <a:spcPct val="125000"/>
              </a:lnSpc>
              <a:spcBef>
                <a:spcPts val="500"/>
              </a:spcBef>
              <a:spcAft>
                <a:spcPts val="0"/>
              </a:spcAft>
              <a:buSzPts val="1800"/>
              <a:buNone/>
              <a:defRPr/>
            </a:lvl2pPr>
            <a:lvl3pPr indent="-342900" lvl="2" marL="1371600" algn="l">
              <a:lnSpc>
                <a:spcPct val="125000"/>
              </a:lnSpc>
              <a:spcBef>
                <a:spcPts val="500"/>
              </a:spcBef>
              <a:spcAft>
                <a:spcPts val="0"/>
              </a:spcAft>
              <a:buSzPts val="1800"/>
              <a:buChar char="·"/>
              <a:defRPr/>
            </a:lvl3pPr>
            <a:lvl4pPr indent="-228600" lvl="3" marL="1828800" algn="l">
              <a:lnSpc>
                <a:spcPct val="125000"/>
              </a:lnSpc>
              <a:spcBef>
                <a:spcPts val="500"/>
              </a:spcBef>
              <a:spcAft>
                <a:spcPts val="0"/>
              </a:spcAft>
              <a:buSzPts val="1800"/>
              <a:buNone/>
              <a:defRPr/>
            </a:lvl4pPr>
            <a:lvl5pPr indent="-342900" lvl="4" marL="2286000" algn="l">
              <a:lnSpc>
                <a:spcPct val="125000"/>
              </a:lnSpc>
              <a:spcBef>
                <a:spcPts val="500"/>
              </a:spcBef>
              <a:spcAft>
                <a:spcPts val="0"/>
              </a:spcAft>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57" name="Google Shape;57;p16"/>
          <p:cNvSpPr txBox="1"/>
          <p:nvPr>
            <p:ph idx="10" type="dt"/>
          </p:nvPr>
        </p:nvSpPr>
        <p:spPr>
          <a:xfrm>
            <a:off x="541338" y="6401999"/>
            <a:ext cx="2206625" cy="369332"/>
          </a:xfrm>
          <a:prstGeom prst="rect">
            <a:avLst/>
          </a:prstGeom>
          <a:noFill/>
          <a:ln>
            <a:noFill/>
          </a:ln>
        </p:spPr>
        <p:txBody>
          <a:bodyPr anchorCtr="0" anchor="ctr" bIns="0" lIns="0" spcFirstLastPara="1" rIns="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16"/>
          <p:cNvSpPr txBox="1"/>
          <p:nvPr>
            <p:ph idx="11" type="ftr"/>
          </p:nvPr>
        </p:nvSpPr>
        <p:spPr>
          <a:xfrm>
            <a:off x="3308350" y="6401999"/>
            <a:ext cx="5575300" cy="369332"/>
          </a:xfrm>
          <a:prstGeom prst="rect">
            <a:avLst/>
          </a:prstGeom>
          <a:noFill/>
          <a:ln>
            <a:noFill/>
          </a:ln>
        </p:spPr>
        <p:txBody>
          <a:bodyPr anchorCtr="0" anchor="ctr" bIns="0" lIns="0" spcFirstLastPara="1" rIns="0" wrap="square" tIns="0">
            <a:norm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6"/>
          <p:cNvSpPr txBox="1"/>
          <p:nvPr>
            <p:ph idx="12" type="sldNum"/>
          </p:nvPr>
        </p:nvSpPr>
        <p:spPr>
          <a:xfrm>
            <a:off x="9442800" y="6401999"/>
            <a:ext cx="2208212" cy="369332"/>
          </a:xfrm>
          <a:prstGeom prst="rect">
            <a:avLst/>
          </a:prstGeom>
          <a:noFill/>
          <a:ln>
            <a:noFill/>
          </a:ln>
        </p:spPr>
        <p:txBody>
          <a:bodyPr anchorCtr="0" anchor="ctr" bIns="0" lIns="0" spcFirstLastPara="1" rIns="0" wrap="square" tIns="0">
            <a:norm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60" name="Shape 60"/>
        <p:cNvGrpSpPr/>
        <p:nvPr/>
      </p:nvGrpSpPr>
      <p:grpSpPr>
        <a:xfrm>
          <a:off x="0" y="0"/>
          <a:ext cx="0" cy="0"/>
          <a:chOff x="0" y="0"/>
          <a:chExt cx="0" cy="0"/>
        </a:xfrm>
      </p:grpSpPr>
      <p:sp>
        <p:nvSpPr>
          <p:cNvPr id="61" name="Google Shape;61;p17"/>
          <p:cNvSpPr txBox="1"/>
          <p:nvPr>
            <p:ph type="title"/>
          </p:nvPr>
        </p:nvSpPr>
        <p:spPr>
          <a:xfrm>
            <a:off x="1079500" y="1011238"/>
            <a:ext cx="10026650" cy="655637"/>
          </a:xfrm>
          <a:prstGeom prst="rect">
            <a:avLst/>
          </a:prstGeom>
          <a:noFill/>
          <a:ln>
            <a:noFill/>
          </a:ln>
        </p:spPr>
        <p:txBody>
          <a:bodyPr anchorCtr="0" anchor="t" bIns="0" lIns="0" spcFirstLastPara="1" rIns="0" wrap="square" tIns="0">
            <a:normAutofit/>
          </a:bodyPr>
          <a:lstStyle>
            <a:lvl1pPr lvl="0" algn="l">
              <a:lnSpc>
                <a:spcPct val="100000"/>
              </a:lnSpc>
              <a:spcBef>
                <a:spcPts val="0"/>
              </a:spcBef>
              <a:spcAft>
                <a:spcPts val="0"/>
              </a:spcAft>
              <a:buClr>
                <a:schemeClr val="lt1"/>
              </a:buClr>
              <a:buSzPts val="2800"/>
              <a:buFont typeface="Rockwel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2" name="Google Shape;62;p17"/>
          <p:cNvSpPr txBox="1"/>
          <p:nvPr>
            <p:ph idx="1" type="body"/>
          </p:nvPr>
        </p:nvSpPr>
        <p:spPr>
          <a:xfrm>
            <a:off x="1079500" y="1854200"/>
            <a:ext cx="4741200" cy="553998"/>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1000"/>
              </a:spcBef>
              <a:spcAft>
                <a:spcPts val="0"/>
              </a:spcAft>
              <a:buSzPts val="1800"/>
              <a:buNone/>
              <a:defRPr b="0" sz="1800" cap="none">
                <a:solidFill>
                  <a:schemeClr val="lt1"/>
                </a:solidFill>
              </a:defRPr>
            </a:lvl1pPr>
            <a:lvl2pPr indent="-228600" lvl="1" marL="914400" algn="l">
              <a:lnSpc>
                <a:spcPct val="125000"/>
              </a:lnSpc>
              <a:spcBef>
                <a:spcPts val="500"/>
              </a:spcBef>
              <a:spcAft>
                <a:spcPts val="0"/>
              </a:spcAft>
              <a:buSzPts val="2000"/>
              <a:buFont typeface="Avenir"/>
              <a:buNone/>
              <a:defRPr b="1" sz="2000"/>
            </a:lvl2pPr>
            <a:lvl3pPr indent="-228600" lvl="2" marL="1371600" algn="l">
              <a:lnSpc>
                <a:spcPct val="125000"/>
              </a:lnSpc>
              <a:spcBef>
                <a:spcPts val="500"/>
              </a:spcBef>
              <a:spcAft>
                <a:spcPts val="0"/>
              </a:spcAft>
              <a:buSzPts val="1800"/>
              <a:buNone/>
              <a:defRPr b="1" sz="1800"/>
            </a:lvl3pPr>
            <a:lvl4pPr indent="-228600" lvl="3" marL="1828800" algn="l">
              <a:lnSpc>
                <a:spcPct val="125000"/>
              </a:lnSpc>
              <a:spcBef>
                <a:spcPts val="500"/>
              </a:spcBef>
              <a:spcAft>
                <a:spcPts val="0"/>
              </a:spcAft>
              <a:buSzPts val="1600"/>
              <a:buFont typeface="Avenir"/>
              <a:buNone/>
              <a:defRPr b="1" sz="1600"/>
            </a:lvl4pPr>
            <a:lvl5pPr indent="-228600" lvl="4" marL="2286000" algn="l">
              <a:lnSpc>
                <a:spcPct val="125000"/>
              </a:lnSpc>
              <a:spcBef>
                <a:spcPts val="500"/>
              </a:spcBef>
              <a:spcAft>
                <a:spcPts val="0"/>
              </a:spcAft>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63" name="Google Shape;63;p17"/>
          <p:cNvSpPr txBox="1"/>
          <p:nvPr>
            <p:ph idx="2" type="body"/>
          </p:nvPr>
        </p:nvSpPr>
        <p:spPr>
          <a:xfrm>
            <a:off x="1079500" y="2525561"/>
            <a:ext cx="4741200" cy="3243414"/>
          </a:xfrm>
          <a:prstGeom prst="rect">
            <a:avLst/>
          </a:prstGeom>
          <a:noFill/>
          <a:ln>
            <a:noFill/>
          </a:ln>
        </p:spPr>
        <p:txBody>
          <a:bodyPr anchorCtr="0" anchor="t" bIns="0" lIns="0" spcFirstLastPara="1" rIns="0" wrap="square" tIns="0">
            <a:normAutofit/>
          </a:bodyPr>
          <a:lstStyle>
            <a:lvl1pPr indent="-342900" lvl="0" marL="457200" algn="l">
              <a:lnSpc>
                <a:spcPct val="125000"/>
              </a:lnSpc>
              <a:spcBef>
                <a:spcPts val="1000"/>
              </a:spcBef>
              <a:spcAft>
                <a:spcPts val="0"/>
              </a:spcAft>
              <a:buSzPts val="1800"/>
              <a:buChar char="·"/>
              <a:defRPr/>
            </a:lvl1pPr>
            <a:lvl2pPr indent="-228600" lvl="1" marL="914400" algn="l">
              <a:lnSpc>
                <a:spcPct val="125000"/>
              </a:lnSpc>
              <a:spcBef>
                <a:spcPts val="500"/>
              </a:spcBef>
              <a:spcAft>
                <a:spcPts val="0"/>
              </a:spcAft>
              <a:buSzPts val="1800"/>
              <a:buNone/>
              <a:defRPr/>
            </a:lvl2pPr>
            <a:lvl3pPr indent="-342900" lvl="2" marL="1371600" algn="l">
              <a:lnSpc>
                <a:spcPct val="125000"/>
              </a:lnSpc>
              <a:spcBef>
                <a:spcPts val="500"/>
              </a:spcBef>
              <a:spcAft>
                <a:spcPts val="0"/>
              </a:spcAft>
              <a:buSzPts val="1800"/>
              <a:buChar char="·"/>
              <a:defRPr/>
            </a:lvl3pPr>
            <a:lvl4pPr indent="-228600" lvl="3" marL="1828800" algn="l">
              <a:lnSpc>
                <a:spcPct val="125000"/>
              </a:lnSpc>
              <a:spcBef>
                <a:spcPts val="500"/>
              </a:spcBef>
              <a:spcAft>
                <a:spcPts val="0"/>
              </a:spcAft>
              <a:buSzPts val="1800"/>
              <a:buNone/>
              <a:defRPr/>
            </a:lvl4pPr>
            <a:lvl5pPr indent="-342900" lvl="4" marL="2286000" algn="l">
              <a:lnSpc>
                <a:spcPct val="125000"/>
              </a:lnSpc>
              <a:spcBef>
                <a:spcPts val="500"/>
              </a:spcBef>
              <a:spcAft>
                <a:spcPts val="0"/>
              </a:spcAft>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64" name="Google Shape;64;p17"/>
          <p:cNvSpPr txBox="1"/>
          <p:nvPr>
            <p:ph idx="3" type="body"/>
          </p:nvPr>
        </p:nvSpPr>
        <p:spPr>
          <a:xfrm>
            <a:off x="6364950" y="1854200"/>
            <a:ext cx="4741200" cy="553998"/>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1000"/>
              </a:spcBef>
              <a:spcAft>
                <a:spcPts val="0"/>
              </a:spcAft>
              <a:buSzPts val="1800"/>
              <a:buNone/>
              <a:defRPr b="0" sz="1800" cap="none">
                <a:solidFill>
                  <a:schemeClr val="lt1"/>
                </a:solidFill>
              </a:defRPr>
            </a:lvl1pPr>
            <a:lvl2pPr indent="-228600" lvl="1" marL="914400" algn="l">
              <a:lnSpc>
                <a:spcPct val="125000"/>
              </a:lnSpc>
              <a:spcBef>
                <a:spcPts val="500"/>
              </a:spcBef>
              <a:spcAft>
                <a:spcPts val="0"/>
              </a:spcAft>
              <a:buSzPts val="2000"/>
              <a:buFont typeface="Avenir"/>
              <a:buNone/>
              <a:defRPr b="1" sz="2000"/>
            </a:lvl2pPr>
            <a:lvl3pPr indent="-228600" lvl="2" marL="1371600" algn="l">
              <a:lnSpc>
                <a:spcPct val="125000"/>
              </a:lnSpc>
              <a:spcBef>
                <a:spcPts val="500"/>
              </a:spcBef>
              <a:spcAft>
                <a:spcPts val="0"/>
              </a:spcAft>
              <a:buSzPts val="1800"/>
              <a:buNone/>
              <a:defRPr b="1" sz="1800"/>
            </a:lvl3pPr>
            <a:lvl4pPr indent="-228600" lvl="3" marL="1828800" algn="l">
              <a:lnSpc>
                <a:spcPct val="125000"/>
              </a:lnSpc>
              <a:spcBef>
                <a:spcPts val="500"/>
              </a:spcBef>
              <a:spcAft>
                <a:spcPts val="0"/>
              </a:spcAft>
              <a:buSzPts val="1600"/>
              <a:buFont typeface="Avenir"/>
              <a:buNone/>
              <a:defRPr b="1" sz="1600"/>
            </a:lvl4pPr>
            <a:lvl5pPr indent="-228600" lvl="4" marL="2286000" algn="l">
              <a:lnSpc>
                <a:spcPct val="125000"/>
              </a:lnSpc>
              <a:spcBef>
                <a:spcPts val="500"/>
              </a:spcBef>
              <a:spcAft>
                <a:spcPts val="0"/>
              </a:spcAft>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65" name="Google Shape;65;p17"/>
          <p:cNvSpPr txBox="1"/>
          <p:nvPr>
            <p:ph idx="4" type="body"/>
          </p:nvPr>
        </p:nvSpPr>
        <p:spPr>
          <a:xfrm>
            <a:off x="6364950" y="2525560"/>
            <a:ext cx="4741200" cy="3243414"/>
          </a:xfrm>
          <a:prstGeom prst="rect">
            <a:avLst/>
          </a:prstGeom>
          <a:noFill/>
          <a:ln>
            <a:noFill/>
          </a:ln>
        </p:spPr>
        <p:txBody>
          <a:bodyPr anchorCtr="0" anchor="t" bIns="0" lIns="0" spcFirstLastPara="1" rIns="0" wrap="square" tIns="0">
            <a:normAutofit/>
          </a:bodyPr>
          <a:lstStyle>
            <a:lvl1pPr indent="-342900" lvl="0" marL="457200" algn="l">
              <a:lnSpc>
                <a:spcPct val="125000"/>
              </a:lnSpc>
              <a:spcBef>
                <a:spcPts val="1000"/>
              </a:spcBef>
              <a:spcAft>
                <a:spcPts val="0"/>
              </a:spcAft>
              <a:buSzPts val="1800"/>
              <a:buChar char="·"/>
              <a:defRPr/>
            </a:lvl1pPr>
            <a:lvl2pPr indent="-228600" lvl="1" marL="914400" algn="l">
              <a:lnSpc>
                <a:spcPct val="125000"/>
              </a:lnSpc>
              <a:spcBef>
                <a:spcPts val="500"/>
              </a:spcBef>
              <a:spcAft>
                <a:spcPts val="0"/>
              </a:spcAft>
              <a:buSzPts val="1800"/>
              <a:buNone/>
              <a:defRPr/>
            </a:lvl2pPr>
            <a:lvl3pPr indent="-342900" lvl="2" marL="1371600" algn="l">
              <a:lnSpc>
                <a:spcPct val="125000"/>
              </a:lnSpc>
              <a:spcBef>
                <a:spcPts val="500"/>
              </a:spcBef>
              <a:spcAft>
                <a:spcPts val="0"/>
              </a:spcAft>
              <a:buSzPts val="1800"/>
              <a:buChar char="·"/>
              <a:defRPr/>
            </a:lvl3pPr>
            <a:lvl4pPr indent="-228600" lvl="3" marL="1828800" algn="l">
              <a:lnSpc>
                <a:spcPct val="125000"/>
              </a:lnSpc>
              <a:spcBef>
                <a:spcPts val="500"/>
              </a:spcBef>
              <a:spcAft>
                <a:spcPts val="0"/>
              </a:spcAft>
              <a:buSzPts val="1800"/>
              <a:buNone/>
              <a:defRPr/>
            </a:lvl4pPr>
            <a:lvl5pPr indent="-342900" lvl="4" marL="2286000" algn="l">
              <a:lnSpc>
                <a:spcPct val="125000"/>
              </a:lnSpc>
              <a:spcBef>
                <a:spcPts val="500"/>
              </a:spcBef>
              <a:spcAft>
                <a:spcPts val="0"/>
              </a:spcAft>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66" name="Google Shape;66;p17"/>
          <p:cNvSpPr txBox="1"/>
          <p:nvPr>
            <p:ph idx="10" type="dt"/>
          </p:nvPr>
        </p:nvSpPr>
        <p:spPr>
          <a:xfrm>
            <a:off x="541338" y="6401999"/>
            <a:ext cx="2206625" cy="369332"/>
          </a:xfrm>
          <a:prstGeom prst="rect">
            <a:avLst/>
          </a:prstGeom>
          <a:noFill/>
          <a:ln>
            <a:noFill/>
          </a:ln>
        </p:spPr>
        <p:txBody>
          <a:bodyPr anchorCtr="0" anchor="ctr" bIns="0" lIns="0" spcFirstLastPara="1" rIns="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7"/>
          <p:cNvSpPr txBox="1"/>
          <p:nvPr>
            <p:ph idx="11" type="ftr"/>
          </p:nvPr>
        </p:nvSpPr>
        <p:spPr>
          <a:xfrm>
            <a:off x="3308350" y="6401999"/>
            <a:ext cx="5575300" cy="369332"/>
          </a:xfrm>
          <a:prstGeom prst="rect">
            <a:avLst/>
          </a:prstGeom>
          <a:noFill/>
          <a:ln>
            <a:noFill/>
          </a:ln>
        </p:spPr>
        <p:txBody>
          <a:bodyPr anchorCtr="0" anchor="ctr" bIns="0" lIns="0" spcFirstLastPara="1" rIns="0" wrap="square" tIns="0">
            <a:norm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7"/>
          <p:cNvSpPr txBox="1"/>
          <p:nvPr>
            <p:ph idx="12" type="sldNum"/>
          </p:nvPr>
        </p:nvSpPr>
        <p:spPr>
          <a:xfrm>
            <a:off x="9442800" y="6401999"/>
            <a:ext cx="2208212" cy="369332"/>
          </a:xfrm>
          <a:prstGeom prst="rect">
            <a:avLst/>
          </a:prstGeom>
          <a:noFill/>
          <a:ln>
            <a:noFill/>
          </a:ln>
        </p:spPr>
        <p:txBody>
          <a:bodyPr anchorCtr="0" anchor="ctr" bIns="0" lIns="0" spcFirstLastPara="1" rIns="0" wrap="square" tIns="0">
            <a:norm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9" name="Shape 69"/>
        <p:cNvGrpSpPr/>
        <p:nvPr/>
      </p:nvGrpSpPr>
      <p:grpSpPr>
        <a:xfrm>
          <a:off x="0" y="0"/>
          <a:ext cx="0" cy="0"/>
          <a:chOff x="0" y="0"/>
          <a:chExt cx="0" cy="0"/>
        </a:xfrm>
      </p:grpSpPr>
      <p:sp>
        <p:nvSpPr>
          <p:cNvPr id="70" name="Google Shape;70;p18"/>
          <p:cNvSpPr txBox="1"/>
          <p:nvPr>
            <p:ph type="title"/>
          </p:nvPr>
        </p:nvSpPr>
        <p:spPr>
          <a:xfrm>
            <a:off x="1079500" y="1079500"/>
            <a:ext cx="10026650" cy="4689475"/>
          </a:xfrm>
          <a:prstGeom prst="rect">
            <a:avLst/>
          </a:prstGeom>
          <a:noFill/>
          <a:ln>
            <a:noFill/>
          </a:ln>
        </p:spPr>
        <p:txBody>
          <a:bodyPr anchorCtr="0" anchor="ctr" bIns="0" lIns="0" spcFirstLastPara="1" rIns="0" wrap="square" tIns="0">
            <a:normAutofit/>
          </a:bodyPr>
          <a:lstStyle>
            <a:lvl1pPr lvl="0" algn="ctr">
              <a:lnSpc>
                <a:spcPct val="100000"/>
              </a:lnSpc>
              <a:spcBef>
                <a:spcPts val="0"/>
              </a:spcBef>
              <a:spcAft>
                <a:spcPts val="0"/>
              </a:spcAft>
              <a:buClr>
                <a:schemeClr val="lt1"/>
              </a:buClr>
              <a:buSzPts val="2800"/>
              <a:buFont typeface="Rockwel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1" name="Google Shape;71;p18"/>
          <p:cNvSpPr txBox="1"/>
          <p:nvPr>
            <p:ph idx="10" type="dt"/>
          </p:nvPr>
        </p:nvSpPr>
        <p:spPr>
          <a:xfrm>
            <a:off x="541338" y="6401999"/>
            <a:ext cx="2206625" cy="369332"/>
          </a:xfrm>
          <a:prstGeom prst="rect">
            <a:avLst/>
          </a:prstGeom>
          <a:noFill/>
          <a:ln>
            <a:noFill/>
          </a:ln>
        </p:spPr>
        <p:txBody>
          <a:bodyPr anchorCtr="0" anchor="ctr" bIns="0" lIns="0" spcFirstLastPara="1" rIns="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8"/>
          <p:cNvSpPr txBox="1"/>
          <p:nvPr>
            <p:ph idx="11" type="ftr"/>
          </p:nvPr>
        </p:nvSpPr>
        <p:spPr>
          <a:xfrm>
            <a:off x="3308350" y="6401999"/>
            <a:ext cx="5575300" cy="369332"/>
          </a:xfrm>
          <a:prstGeom prst="rect">
            <a:avLst/>
          </a:prstGeom>
          <a:noFill/>
          <a:ln>
            <a:noFill/>
          </a:ln>
        </p:spPr>
        <p:txBody>
          <a:bodyPr anchorCtr="0" anchor="ctr" bIns="0" lIns="0" spcFirstLastPara="1" rIns="0" wrap="square" tIns="0">
            <a:norm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8"/>
          <p:cNvSpPr txBox="1"/>
          <p:nvPr>
            <p:ph idx="12" type="sldNum"/>
          </p:nvPr>
        </p:nvSpPr>
        <p:spPr>
          <a:xfrm>
            <a:off x="9442800" y="6401999"/>
            <a:ext cx="2208212" cy="369332"/>
          </a:xfrm>
          <a:prstGeom prst="rect">
            <a:avLst/>
          </a:prstGeom>
          <a:noFill/>
          <a:ln>
            <a:noFill/>
          </a:ln>
        </p:spPr>
        <p:txBody>
          <a:bodyPr anchorCtr="0" anchor="ctr" bIns="0" lIns="0" spcFirstLastPara="1" rIns="0" wrap="square" tIns="0">
            <a:norm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74" name="Shape 74"/>
        <p:cNvGrpSpPr/>
        <p:nvPr/>
      </p:nvGrpSpPr>
      <p:grpSpPr>
        <a:xfrm>
          <a:off x="0" y="0"/>
          <a:ext cx="0" cy="0"/>
          <a:chOff x="0" y="0"/>
          <a:chExt cx="0" cy="0"/>
        </a:xfrm>
      </p:grpSpPr>
      <p:sp>
        <p:nvSpPr>
          <p:cNvPr id="75" name="Google Shape;75;p19"/>
          <p:cNvSpPr txBox="1"/>
          <p:nvPr>
            <p:ph type="title"/>
          </p:nvPr>
        </p:nvSpPr>
        <p:spPr>
          <a:xfrm>
            <a:off x="1071607" y="1011238"/>
            <a:ext cx="3906000" cy="1292400"/>
          </a:xfrm>
          <a:prstGeom prst="rect">
            <a:avLst/>
          </a:prstGeom>
          <a:noFill/>
          <a:ln>
            <a:noFill/>
          </a:ln>
        </p:spPr>
        <p:txBody>
          <a:bodyPr anchorCtr="0" anchor="t" bIns="0" lIns="0" spcFirstLastPara="1" rIns="0" wrap="square" tIns="0">
            <a:normAutofit/>
          </a:bodyPr>
          <a:lstStyle>
            <a:lvl1pPr lvl="0" algn="l">
              <a:lnSpc>
                <a:spcPct val="100000"/>
              </a:lnSpc>
              <a:spcBef>
                <a:spcPts val="0"/>
              </a:spcBef>
              <a:spcAft>
                <a:spcPts val="0"/>
              </a:spcAft>
              <a:buClr>
                <a:schemeClr val="lt1"/>
              </a:buClr>
              <a:buSzPts val="2800"/>
              <a:buFont typeface="Rockwell"/>
              <a:buNone/>
              <a:defRPr sz="2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9"/>
          <p:cNvSpPr txBox="1"/>
          <p:nvPr>
            <p:ph idx="1" type="body"/>
          </p:nvPr>
        </p:nvSpPr>
        <p:spPr>
          <a:xfrm>
            <a:off x="5537200" y="955230"/>
            <a:ext cx="5583193" cy="4813745"/>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1000"/>
              </a:spcBef>
              <a:spcAft>
                <a:spcPts val="0"/>
              </a:spcAft>
              <a:buSzPts val="4800"/>
              <a:buFont typeface="Avenir"/>
              <a:buNone/>
              <a:defRPr sz="4800"/>
            </a:lvl1pPr>
            <a:lvl2pPr indent="-228600" lvl="1" marL="914400" algn="l">
              <a:lnSpc>
                <a:spcPct val="100000"/>
              </a:lnSpc>
              <a:spcBef>
                <a:spcPts val="500"/>
              </a:spcBef>
              <a:spcAft>
                <a:spcPts val="0"/>
              </a:spcAft>
              <a:buSzPts val="4800"/>
              <a:buFont typeface="Avenir"/>
              <a:buNone/>
              <a:defRPr sz="4800"/>
            </a:lvl2pPr>
            <a:lvl3pPr indent="-228600" lvl="2" marL="1371600" algn="l">
              <a:lnSpc>
                <a:spcPct val="125000"/>
              </a:lnSpc>
              <a:spcBef>
                <a:spcPts val="500"/>
              </a:spcBef>
              <a:spcAft>
                <a:spcPts val="0"/>
              </a:spcAft>
              <a:buSzPts val="2000"/>
              <a:buNone/>
              <a:defRPr sz="2000"/>
            </a:lvl3pPr>
            <a:lvl4pPr indent="-228600" lvl="3" marL="1828800" algn="l">
              <a:lnSpc>
                <a:spcPct val="125000"/>
              </a:lnSpc>
              <a:spcBef>
                <a:spcPts val="500"/>
              </a:spcBef>
              <a:spcAft>
                <a:spcPts val="0"/>
              </a:spcAft>
              <a:buSzPts val="2000"/>
              <a:buFont typeface="Avenir"/>
              <a:buNone/>
              <a:defRPr sz="2000"/>
            </a:lvl4pPr>
            <a:lvl5pPr indent="-355600" lvl="4" marL="2286000" algn="l">
              <a:lnSpc>
                <a:spcPct val="125000"/>
              </a:lnSpc>
              <a:spcBef>
                <a:spcPts val="500"/>
              </a:spcBef>
              <a:spcAft>
                <a:spcPts val="0"/>
              </a:spcAft>
              <a:buSzPts val="2000"/>
              <a:buChar char="·"/>
              <a:defRPr sz="2000"/>
            </a:lvl5pPr>
            <a:lvl6pPr indent="-355600" lvl="5" marL="2743200" algn="l">
              <a:lnSpc>
                <a:spcPct val="90000"/>
              </a:lnSpc>
              <a:spcBef>
                <a:spcPts val="500"/>
              </a:spcBef>
              <a:spcAft>
                <a:spcPts val="0"/>
              </a:spcAft>
              <a:buClr>
                <a:schemeClr val="lt1"/>
              </a:buClr>
              <a:buSzPts val="2000"/>
              <a:buChar char="•"/>
              <a:defRPr sz="2000"/>
            </a:lvl6pPr>
            <a:lvl7pPr indent="-355600" lvl="6" marL="3200400" algn="l">
              <a:lnSpc>
                <a:spcPct val="90000"/>
              </a:lnSpc>
              <a:spcBef>
                <a:spcPts val="500"/>
              </a:spcBef>
              <a:spcAft>
                <a:spcPts val="0"/>
              </a:spcAft>
              <a:buClr>
                <a:schemeClr val="lt1"/>
              </a:buClr>
              <a:buSzPts val="2000"/>
              <a:buChar char="•"/>
              <a:defRPr sz="2000"/>
            </a:lvl7pPr>
            <a:lvl8pPr indent="-355600" lvl="7" marL="3657600" algn="l">
              <a:lnSpc>
                <a:spcPct val="90000"/>
              </a:lnSpc>
              <a:spcBef>
                <a:spcPts val="500"/>
              </a:spcBef>
              <a:spcAft>
                <a:spcPts val="0"/>
              </a:spcAft>
              <a:buClr>
                <a:schemeClr val="lt1"/>
              </a:buClr>
              <a:buSzPts val="2000"/>
              <a:buChar char="•"/>
              <a:defRPr sz="2000"/>
            </a:lvl8pPr>
            <a:lvl9pPr indent="-355600" lvl="8" marL="4114800" algn="l">
              <a:lnSpc>
                <a:spcPct val="90000"/>
              </a:lnSpc>
              <a:spcBef>
                <a:spcPts val="500"/>
              </a:spcBef>
              <a:spcAft>
                <a:spcPts val="0"/>
              </a:spcAft>
              <a:buClr>
                <a:schemeClr val="lt1"/>
              </a:buClr>
              <a:buSzPts val="2000"/>
              <a:buChar char="•"/>
              <a:defRPr sz="2000"/>
            </a:lvl9pPr>
          </a:lstStyle>
          <a:p/>
        </p:txBody>
      </p:sp>
      <p:sp>
        <p:nvSpPr>
          <p:cNvPr id="77" name="Google Shape;77;p19"/>
          <p:cNvSpPr txBox="1"/>
          <p:nvPr>
            <p:ph idx="2" type="body"/>
          </p:nvPr>
        </p:nvSpPr>
        <p:spPr>
          <a:xfrm>
            <a:off x="1079499" y="2664000"/>
            <a:ext cx="3905999" cy="3106800"/>
          </a:xfrm>
          <a:prstGeom prst="rect">
            <a:avLst/>
          </a:prstGeom>
          <a:noFill/>
          <a:ln>
            <a:noFill/>
          </a:ln>
        </p:spPr>
        <p:txBody>
          <a:bodyPr anchorCtr="0" anchor="t" bIns="0" lIns="0" spcFirstLastPara="1" rIns="0" wrap="square" tIns="0">
            <a:normAutofit/>
          </a:bodyPr>
          <a:lstStyle>
            <a:lvl1pPr indent="-228600" lvl="0" marL="457200" algn="l">
              <a:lnSpc>
                <a:spcPct val="125000"/>
              </a:lnSpc>
              <a:spcBef>
                <a:spcPts val="1000"/>
              </a:spcBef>
              <a:spcAft>
                <a:spcPts val="0"/>
              </a:spcAft>
              <a:buSzPts val="2000"/>
              <a:buNone/>
              <a:defRPr sz="2000"/>
            </a:lvl1pPr>
            <a:lvl2pPr indent="-228600" lvl="1" marL="914400" algn="l">
              <a:lnSpc>
                <a:spcPct val="125000"/>
              </a:lnSpc>
              <a:spcBef>
                <a:spcPts val="500"/>
              </a:spcBef>
              <a:spcAft>
                <a:spcPts val="0"/>
              </a:spcAft>
              <a:buSzPts val="1400"/>
              <a:buFont typeface="Avenir"/>
              <a:buNone/>
              <a:defRPr sz="1400"/>
            </a:lvl2pPr>
            <a:lvl3pPr indent="-228600" lvl="2" marL="1371600" algn="l">
              <a:lnSpc>
                <a:spcPct val="125000"/>
              </a:lnSpc>
              <a:spcBef>
                <a:spcPts val="500"/>
              </a:spcBef>
              <a:spcAft>
                <a:spcPts val="0"/>
              </a:spcAft>
              <a:buSzPts val="1200"/>
              <a:buNone/>
              <a:defRPr sz="1200"/>
            </a:lvl3pPr>
            <a:lvl4pPr indent="-228600" lvl="3" marL="1828800" algn="l">
              <a:lnSpc>
                <a:spcPct val="125000"/>
              </a:lnSpc>
              <a:spcBef>
                <a:spcPts val="500"/>
              </a:spcBef>
              <a:spcAft>
                <a:spcPts val="0"/>
              </a:spcAft>
              <a:buSzPts val="1000"/>
              <a:buFont typeface="Avenir"/>
              <a:buNone/>
              <a:defRPr sz="1000"/>
            </a:lvl4pPr>
            <a:lvl5pPr indent="-228600" lvl="4" marL="2286000" algn="l">
              <a:lnSpc>
                <a:spcPct val="125000"/>
              </a:lnSpc>
              <a:spcBef>
                <a:spcPts val="500"/>
              </a:spcBef>
              <a:spcAft>
                <a:spcPts val="0"/>
              </a:spcAft>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78" name="Google Shape;78;p19"/>
          <p:cNvSpPr txBox="1"/>
          <p:nvPr>
            <p:ph idx="10" type="dt"/>
          </p:nvPr>
        </p:nvSpPr>
        <p:spPr>
          <a:xfrm>
            <a:off x="541338" y="6401999"/>
            <a:ext cx="2206625" cy="369332"/>
          </a:xfrm>
          <a:prstGeom prst="rect">
            <a:avLst/>
          </a:prstGeom>
          <a:noFill/>
          <a:ln>
            <a:noFill/>
          </a:ln>
        </p:spPr>
        <p:txBody>
          <a:bodyPr anchorCtr="0" anchor="ctr" bIns="0" lIns="0" spcFirstLastPara="1" rIns="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9"/>
          <p:cNvSpPr txBox="1"/>
          <p:nvPr>
            <p:ph idx="11" type="ftr"/>
          </p:nvPr>
        </p:nvSpPr>
        <p:spPr>
          <a:xfrm>
            <a:off x="3308350" y="6401999"/>
            <a:ext cx="5575300" cy="369332"/>
          </a:xfrm>
          <a:prstGeom prst="rect">
            <a:avLst/>
          </a:prstGeom>
          <a:noFill/>
          <a:ln>
            <a:noFill/>
          </a:ln>
        </p:spPr>
        <p:txBody>
          <a:bodyPr anchorCtr="0" anchor="ctr" bIns="0" lIns="0" spcFirstLastPara="1" rIns="0" wrap="square" tIns="0">
            <a:norm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19"/>
          <p:cNvSpPr txBox="1"/>
          <p:nvPr>
            <p:ph idx="12" type="sldNum"/>
          </p:nvPr>
        </p:nvSpPr>
        <p:spPr>
          <a:xfrm>
            <a:off x="9442800" y="6401999"/>
            <a:ext cx="2208212" cy="369332"/>
          </a:xfrm>
          <a:prstGeom prst="rect">
            <a:avLst/>
          </a:prstGeom>
          <a:noFill/>
          <a:ln>
            <a:noFill/>
          </a:ln>
        </p:spPr>
        <p:txBody>
          <a:bodyPr anchorCtr="0" anchor="ctr" bIns="0" lIns="0" spcFirstLastPara="1" rIns="0" wrap="square" tIns="0">
            <a:norm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81" name="Shape 81"/>
        <p:cNvGrpSpPr/>
        <p:nvPr/>
      </p:nvGrpSpPr>
      <p:grpSpPr>
        <a:xfrm>
          <a:off x="0" y="0"/>
          <a:ext cx="0" cy="0"/>
          <a:chOff x="0" y="0"/>
          <a:chExt cx="0" cy="0"/>
        </a:xfrm>
      </p:grpSpPr>
      <p:sp>
        <p:nvSpPr>
          <p:cNvPr id="82" name="Google Shape;82;p20"/>
          <p:cNvSpPr txBox="1"/>
          <p:nvPr>
            <p:ph type="title"/>
          </p:nvPr>
        </p:nvSpPr>
        <p:spPr>
          <a:xfrm>
            <a:off x="1079501" y="1011238"/>
            <a:ext cx="3905250" cy="1292662"/>
          </a:xfrm>
          <a:prstGeom prst="rect">
            <a:avLst/>
          </a:prstGeom>
          <a:noFill/>
          <a:ln>
            <a:noFill/>
          </a:ln>
        </p:spPr>
        <p:txBody>
          <a:bodyPr anchorCtr="0" anchor="t" bIns="0" lIns="0" spcFirstLastPara="1" rIns="0" wrap="square" tIns="0">
            <a:normAutofit/>
          </a:bodyPr>
          <a:lstStyle>
            <a:lvl1pPr lvl="0" algn="l">
              <a:lnSpc>
                <a:spcPct val="100000"/>
              </a:lnSpc>
              <a:spcBef>
                <a:spcPts val="0"/>
              </a:spcBef>
              <a:spcAft>
                <a:spcPts val="0"/>
              </a:spcAft>
              <a:buClr>
                <a:schemeClr val="lt1"/>
              </a:buClr>
              <a:buSzPts val="2800"/>
              <a:buFont typeface="Rockwell"/>
              <a:buNone/>
              <a:defRPr sz="2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3" name="Google Shape;83;p20"/>
          <p:cNvSpPr/>
          <p:nvPr>
            <p:ph idx="2" type="pic"/>
          </p:nvPr>
        </p:nvSpPr>
        <p:spPr>
          <a:xfrm>
            <a:off x="5537200" y="531813"/>
            <a:ext cx="6113812" cy="5784849"/>
          </a:xfrm>
          <a:prstGeom prst="rect">
            <a:avLst/>
          </a:prstGeom>
          <a:noFill/>
          <a:ln>
            <a:noFill/>
          </a:ln>
        </p:spPr>
      </p:sp>
      <p:sp>
        <p:nvSpPr>
          <p:cNvPr id="84" name="Google Shape;84;p20"/>
          <p:cNvSpPr txBox="1"/>
          <p:nvPr>
            <p:ph idx="1" type="body"/>
          </p:nvPr>
        </p:nvSpPr>
        <p:spPr>
          <a:xfrm>
            <a:off x="1079500" y="2663825"/>
            <a:ext cx="3905250" cy="3105150"/>
          </a:xfrm>
          <a:prstGeom prst="rect">
            <a:avLst/>
          </a:prstGeom>
          <a:noFill/>
          <a:ln>
            <a:noFill/>
          </a:ln>
        </p:spPr>
        <p:txBody>
          <a:bodyPr anchorCtr="0" anchor="t" bIns="0" lIns="0" spcFirstLastPara="1" rIns="0" wrap="square" tIns="0">
            <a:normAutofit/>
          </a:bodyPr>
          <a:lstStyle>
            <a:lvl1pPr indent="-228600" lvl="0" marL="457200" algn="l">
              <a:lnSpc>
                <a:spcPct val="125000"/>
              </a:lnSpc>
              <a:spcBef>
                <a:spcPts val="1000"/>
              </a:spcBef>
              <a:spcAft>
                <a:spcPts val="0"/>
              </a:spcAft>
              <a:buSzPts val="2000"/>
              <a:buNone/>
              <a:defRPr sz="2000"/>
            </a:lvl1pPr>
            <a:lvl2pPr indent="-228600" lvl="1" marL="914400" algn="l">
              <a:lnSpc>
                <a:spcPct val="125000"/>
              </a:lnSpc>
              <a:spcBef>
                <a:spcPts val="500"/>
              </a:spcBef>
              <a:spcAft>
                <a:spcPts val="0"/>
              </a:spcAft>
              <a:buSzPts val="1400"/>
              <a:buFont typeface="Avenir"/>
              <a:buNone/>
              <a:defRPr sz="1400"/>
            </a:lvl2pPr>
            <a:lvl3pPr indent="-228600" lvl="2" marL="1371600" algn="l">
              <a:lnSpc>
                <a:spcPct val="125000"/>
              </a:lnSpc>
              <a:spcBef>
                <a:spcPts val="500"/>
              </a:spcBef>
              <a:spcAft>
                <a:spcPts val="0"/>
              </a:spcAft>
              <a:buSzPts val="1200"/>
              <a:buNone/>
              <a:defRPr sz="1200"/>
            </a:lvl3pPr>
            <a:lvl4pPr indent="-228600" lvl="3" marL="1828800" algn="l">
              <a:lnSpc>
                <a:spcPct val="125000"/>
              </a:lnSpc>
              <a:spcBef>
                <a:spcPts val="500"/>
              </a:spcBef>
              <a:spcAft>
                <a:spcPts val="0"/>
              </a:spcAft>
              <a:buSzPts val="1000"/>
              <a:buFont typeface="Avenir"/>
              <a:buNone/>
              <a:defRPr sz="1000"/>
            </a:lvl4pPr>
            <a:lvl5pPr indent="-228600" lvl="4" marL="2286000" algn="l">
              <a:lnSpc>
                <a:spcPct val="125000"/>
              </a:lnSpc>
              <a:spcBef>
                <a:spcPts val="500"/>
              </a:spcBef>
              <a:spcAft>
                <a:spcPts val="0"/>
              </a:spcAft>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85" name="Google Shape;85;p20"/>
          <p:cNvSpPr txBox="1"/>
          <p:nvPr>
            <p:ph idx="10" type="dt"/>
          </p:nvPr>
        </p:nvSpPr>
        <p:spPr>
          <a:xfrm>
            <a:off x="541338" y="6401999"/>
            <a:ext cx="2206625" cy="369332"/>
          </a:xfrm>
          <a:prstGeom prst="rect">
            <a:avLst/>
          </a:prstGeom>
          <a:noFill/>
          <a:ln>
            <a:noFill/>
          </a:ln>
        </p:spPr>
        <p:txBody>
          <a:bodyPr anchorCtr="0" anchor="ctr" bIns="0" lIns="0" spcFirstLastPara="1" rIns="0" wrap="square" tIns="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20"/>
          <p:cNvSpPr txBox="1"/>
          <p:nvPr>
            <p:ph idx="11" type="ftr"/>
          </p:nvPr>
        </p:nvSpPr>
        <p:spPr>
          <a:xfrm>
            <a:off x="3308350" y="6401999"/>
            <a:ext cx="5575300" cy="369332"/>
          </a:xfrm>
          <a:prstGeom prst="rect">
            <a:avLst/>
          </a:prstGeom>
          <a:noFill/>
          <a:ln>
            <a:noFill/>
          </a:ln>
        </p:spPr>
        <p:txBody>
          <a:bodyPr anchorCtr="0" anchor="ctr" bIns="0" lIns="0" spcFirstLastPara="1" rIns="0" wrap="square" tIns="0">
            <a:norm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20"/>
          <p:cNvSpPr txBox="1"/>
          <p:nvPr>
            <p:ph idx="12" type="sldNum"/>
          </p:nvPr>
        </p:nvSpPr>
        <p:spPr>
          <a:xfrm>
            <a:off x="9442800" y="6401999"/>
            <a:ext cx="2208212" cy="369332"/>
          </a:xfrm>
          <a:prstGeom prst="rect">
            <a:avLst/>
          </a:prstGeom>
          <a:noFill/>
          <a:ln>
            <a:noFill/>
          </a:ln>
        </p:spPr>
        <p:txBody>
          <a:bodyPr anchorCtr="0" anchor="ctr" bIns="0" lIns="0" spcFirstLastPara="1" rIns="0" wrap="square" tIns="0">
            <a:norm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5" name="Shape 5"/>
        <p:cNvGrpSpPr/>
        <p:nvPr/>
      </p:nvGrpSpPr>
      <p:grpSpPr>
        <a:xfrm>
          <a:off x="0" y="0"/>
          <a:ext cx="0" cy="0"/>
          <a:chOff x="0" y="0"/>
          <a:chExt cx="0" cy="0"/>
        </a:xfrm>
      </p:grpSpPr>
      <p:sp>
        <p:nvSpPr>
          <p:cNvPr id="6" name="Google Shape;6;p11"/>
          <p:cNvSpPr txBox="1"/>
          <p:nvPr>
            <p:ph type="title"/>
          </p:nvPr>
        </p:nvSpPr>
        <p:spPr>
          <a:xfrm>
            <a:off x="1079500" y="1011238"/>
            <a:ext cx="10026650" cy="655637"/>
          </a:xfrm>
          <a:prstGeom prst="rect">
            <a:avLst/>
          </a:prstGeom>
          <a:noFill/>
          <a:ln>
            <a:noFill/>
          </a:ln>
        </p:spPr>
        <p:txBody>
          <a:bodyPr anchorCtr="0" anchor="t" bIns="0" lIns="0" spcFirstLastPara="1" rIns="0" wrap="square" tIns="0">
            <a:normAutofit/>
          </a:bodyPr>
          <a:lstStyle>
            <a:lvl1pPr lvl="0" marR="0" rtl="0" algn="l">
              <a:lnSpc>
                <a:spcPct val="100000"/>
              </a:lnSpc>
              <a:spcBef>
                <a:spcPts val="0"/>
              </a:spcBef>
              <a:spcAft>
                <a:spcPts val="0"/>
              </a:spcAft>
              <a:buClr>
                <a:schemeClr val="lt1"/>
              </a:buClr>
              <a:buSzPts val="2800"/>
              <a:buFont typeface="Rockwell"/>
              <a:buNone/>
              <a:defRPr b="0" i="0" sz="2800" u="none" cap="none" strike="noStrike">
                <a:solidFill>
                  <a:schemeClr val="lt1"/>
                </a:solidFill>
                <a:latin typeface="Rockwell"/>
                <a:ea typeface="Rockwell"/>
                <a:cs typeface="Rockwell"/>
                <a:sym typeface="Rockwe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1"/>
          <p:cNvSpPr txBox="1"/>
          <p:nvPr>
            <p:ph idx="1" type="body"/>
          </p:nvPr>
        </p:nvSpPr>
        <p:spPr>
          <a:xfrm>
            <a:off x="1079500" y="1790700"/>
            <a:ext cx="10026650" cy="3978275"/>
          </a:xfrm>
          <a:prstGeom prst="rect">
            <a:avLst/>
          </a:prstGeom>
          <a:noFill/>
          <a:ln>
            <a:noFill/>
          </a:ln>
        </p:spPr>
        <p:txBody>
          <a:bodyPr anchorCtr="0" anchor="t" bIns="0" lIns="0" spcFirstLastPara="1" rIns="0" wrap="square" tIns="0">
            <a:normAutofit/>
          </a:bodyPr>
          <a:lstStyle>
            <a:lvl1pPr indent="-355600" lvl="0" marL="457200" marR="0" rtl="0" algn="l">
              <a:lnSpc>
                <a:spcPct val="125000"/>
              </a:lnSpc>
              <a:spcBef>
                <a:spcPts val="1000"/>
              </a:spcBef>
              <a:spcAft>
                <a:spcPts val="0"/>
              </a:spcAft>
              <a:buClr>
                <a:srgbClr val="EF8B67"/>
              </a:buClr>
              <a:buSzPts val="2000"/>
              <a:buFont typeface="Noto Sans Symbols"/>
              <a:buChar char="·"/>
              <a:defRPr b="0" i="0" sz="2000" u="none" cap="none" strike="noStrike">
                <a:solidFill>
                  <a:schemeClr val="lt1"/>
                </a:solidFill>
                <a:latin typeface="Avenir"/>
                <a:ea typeface="Avenir"/>
                <a:cs typeface="Avenir"/>
                <a:sym typeface="Avenir"/>
              </a:defRPr>
            </a:lvl1pPr>
            <a:lvl2pPr indent="-228600" lvl="1" marL="914400" marR="0" rtl="0" algn="l">
              <a:lnSpc>
                <a:spcPct val="125000"/>
              </a:lnSpc>
              <a:spcBef>
                <a:spcPts val="500"/>
              </a:spcBef>
              <a:spcAft>
                <a:spcPts val="0"/>
              </a:spcAft>
              <a:buClr>
                <a:srgbClr val="EF8B67"/>
              </a:buClr>
              <a:buSzPts val="2000"/>
              <a:buFont typeface="Avenir"/>
              <a:buNone/>
              <a:defRPr b="0" i="1" sz="2000" u="none" cap="none" strike="noStrike">
                <a:solidFill>
                  <a:schemeClr val="lt1"/>
                </a:solidFill>
                <a:latin typeface="Avenir"/>
                <a:ea typeface="Avenir"/>
                <a:cs typeface="Avenir"/>
                <a:sym typeface="Avenir"/>
              </a:defRPr>
            </a:lvl2pPr>
            <a:lvl3pPr indent="-355600" lvl="2" marL="1371600" marR="0" rtl="0" algn="l">
              <a:lnSpc>
                <a:spcPct val="125000"/>
              </a:lnSpc>
              <a:spcBef>
                <a:spcPts val="500"/>
              </a:spcBef>
              <a:spcAft>
                <a:spcPts val="0"/>
              </a:spcAft>
              <a:buClr>
                <a:srgbClr val="EF8B67"/>
              </a:buClr>
              <a:buSzPts val="2000"/>
              <a:buFont typeface="Noto Sans Symbols"/>
              <a:buChar char="·"/>
              <a:defRPr b="0" i="0" sz="2000" u="none" cap="none" strike="noStrike">
                <a:solidFill>
                  <a:schemeClr val="lt1"/>
                </a:solidFill>
                <a:latin typeface="Avenir"/>
                <a:ea typeface="Avenir"/>
                <a:cs typeface="Avenir"/>
                <a:sym typeface="Avenir"/>
              </a:defRPr>
            </a:lvl3pPr>
            <a:lvl4pPr indent="-228600" lvl="3" marL="1828800" marR="0" rtl="0" algn="l">
              <a:lnSpc>
                <a:spcPct val="125000"/>
              </a:lnSpc>
              <a:spcBef>
                <a:spcPts val="500"/>
              </a:spcBef>
              <a:spcAft>
                <a:spcPts val="0"/>
              </a:spcAft>
              <a:buClr>
                <a:srgbClr val="EF8B67"/>
              </a:buClr>
              <a:buSzPts val="2000"/>
              <a:buFont typeface="Avenir"/>
              <a:buNone/>
              <a:defRPr b="0" i="1" sz="2000" u="none" cap="none" strike="noStrike">
                <a:solidFill>
                  <a:schemeClr val="lt1"/>
                </a:solidFill>
                <a:latin typeface="Avenir"/>
                <a:ea typeface="Avenir"/>
                <a:cs typeface="Avenir"/>
                <a:sym typeface="Avenir"/>
              </a:defRPr>
            </a:lvl4pPr>
            <a:lvl5pPr indent="-355600" lvl="4" marL="2286000" marR="0" rtl="0" algn="l">
              <a:lnSpc>
                <a:spcPct val="125000"/>
              </a:lnSpc>
              <a:spcBef>
                <a:spcPts val="500"/>
              </a:spcBef>
              <a:spcAft>
                <a:spcPts val="0"/>
              </a:spcAft>
              <a:buClr>
                <a:srgbClr val="EF8B67"/>
              </a:buClr>
              <a:buSzPts val="2000"/>
              <a:buFont typeface="Noto Sans Symbols"/>
              <a:buChar char="·"/>
              <a:defRPr b="0" i="0" sz="2000" u="none" cap="none" strike="noStrike">
                <a:solidFill>
                  <a:schemeClr val="lt1"/>
                </a:solidFill>
                <a:latin typeface="Avenir"/>
                <a:ea typeface="Avenir"/>
                <a:cs typeface="Avenir"/>
                <a:sym typeface="Avenir"/>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venir"/>
                <a:ea typeface="Avenir"/>
                <a:cs typeface="Avenir"/>
                <a:sym typeface="Avenir"/>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venir"/>
                <a:ea typeface="Avenir"/>
                <a:cs typeface="Avenir"/>
                <a:sym typeface="Avenir"/>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venir"/>
                <a:ea typeface="Avenir"/>
                <a:cs typeface="Avenir"/>
                <a:sym typeface="Avenir"/>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Avenir"/>
                <a:ea typeface="Avenir"/>
                <a:cs typeface="Avenir"/>
                <a:sym typeface="Avenir"/>
              </a:defRPr>
            </a:lvl9pPr>
          </a:lstStyle>
          <a:p/>
        </p:txBody>
      </p:sp>
      <p:sp>
        <p:nvSpPr>
          <p:cNvPr id="8" name="Google Shape;8;p11"/>
          <p:cNvSpPr txBox="1"/>
          <p:nvPr>
            <p:ph idx="10" type="dt"/>
          </p:nvPr>
        </p:nvSpPr>
        <p:spPr>
          <a:xfrm>
            <a:off x="541338" y="6401999"/>
            <a:ext cx="2206625" cy="369332"/>
          </a:xfrm>
          <a:prstGeom prst="rect">
            <a:avLst/>
          </a:prstGeom>
          <a:noFill/>
          <a:ln>
            <a:noFill/>
          </a:ln>
        </p:spPr>
        <p:txBody>
          <a:bodyPr anchorCtr="0" anchor="ctr" bIns="0" lIns="0" spcFirstLastPara="1" rIns="0" wrap="square" tIns="0">
            <a:normAutofit/>
          </a:bodyPr>
          <a:lstStyle>
            <a:lvl1pPr lvl="0" marR="0" rtl="0" algn="l">
              <a:spcBef>
                <a:spcPts val="0"/>
              </a:spcBef>
              <a:spcAft>
                <a:spcPts val="0"/>
              </a:spcAft>
              <a:buSzPts val="1400"/>
              <a:buNone/>
              <a:defRPr b="0" i="0" sz="1000" u="none" cap="none" strike="noStrike">
                <a:solidFill>
                  <a:schemeClr val="lt1"/>
                </a:solidFill>
                <a:latin typeface="Avenir"/>
                <a:ea typeface="Avenir"/>
                <a:cs typeface="Avenir"/>
                <a:sym typeface="Avenir"/>
              </a:defRPr>
            </a:lvl1pPr>
            <a:lvl2pPr lvl="1" marR="0" rtl="0" algn="l">
              <a:spcBef>
                <a:spcPts val="0"/>
              </a:spcBef>
              <a:spcAft>
                <a:spcPts val="0"/>
              </a:spcAft>
              <a:buSzPts val="1400"/>
              <a:buNone/>
              <a:defRPr b="0" i="0" sz="1800" u="none" cap="none" strike="noStrike">
                <a:solidFill>
                  <a:schemeClr val="lt1"/>
                </a:solidFill>
                <a:latin typeface="Avenir"/>
                <a:ea typeface="Avenir"/>
                <a:cs typeface="Avenir"/>
                <a:sym typeface="Avenir"/>
              </a:defRPr>
            </a:lvl2pPr>
            <a:lvl3pPr lvl="2" marR="0" rtl="0" algn="l">
              <a:spcBef>
                <a:spcPts val="0"/>
              </a:spcBef>
              <a:spcAft>
                <a:spcPts val="0"/>
              </a:spcAft>
              <a:buSzPts val="1400"/>
              <a:buNone/>
              <a:defRPr b="0" i="0" sz="1800" u="none" cap="none" strike="noStrike">
                <a:solidFill>
                  <a:schemeClr val="lt1"/>
                </a:solidFill>
                <a:latin typeface="Avenir"/>
                <a:ea typeface="Avenir"/>
                <a:cs typeface="Avenir"/>
                <a:sym typeface="Avenir"/>
              </a:defRPr>
            </a:lvl3pPr>
            <a:lvl4pPr lvl="3" marR="0" rtl="0" algn="l">
              <a:spcBef>
                <a:spcPts val="0"/>
              </a:spcBef>
              <a:spcAft>
                <a:spcPts val="0"/>
              </a:spcAft>
              <a:buSzPts val="1400"/>
              <a:buNone/>
              <a:defRPr b="0" i="0" sz="1800" u="none" cap="none" strike="noStrike">
                <a:solidFill>
                  <a:schemeClr val="lt1"/>
                </a:solidFill>
                <a:latin typeface="Avenir"/>
                <a:ea typeface="Avenir"/>
                <a:cs typeface="Avenir"/>
                <a:sym typeface="Avenir"/>
              </a:defRPr>
            </a:lvl4pPr>
            <a:lvl5pPr lvl="4" marR="0" rtl="0" algn="l">
              <a:spcBef>
                <a:spcPts val="0"/>
              </a:spcBef>
              <a:spcAft>
                <a:spcPts val="0"/>
              </a:spcAft>
              <a:buSzPts val="1400"/>
              <a:buNone/>
              <a:defRPr b="0" i="0" sz="1800" u="none" cap="none" strike="noStrike">
                <a:solidFill>
                  <a:schemeClr val="lt1"/>
                </a:solidFill>
                <a:latin typeface="Avenir"/>
                <a:ea typeface="Avenir"/>
                <a:cs typeface="Avenir"/>
                <a:sym typeface="Avenir"/>
              </a:defRPr>
            </a:lvl5pPr>
            <a:lvl6pPr lvl="5" marR="0" rtl="0" algn="l">
              <a:spcBef>
                <a:spcPts val="0"/>
              </a:spcBef>
              <a:spcAft>
                <a:spcPts val="0"/>
              </a:spcAft>
              <a:buSzPts val="1400"/>
              <a:buNone/>
              <a:defRPr b="0" i="0" sz="1800" u="none" cap="none" strike="noStrike">
                <a:solidFill>
                  <a:schemeClr val="lt1"/>
                </a:solidFill>
                <a:latin typeface="Avenir"/>
                <a:ea typeface="Avenir"/>
                <a:cs typeface="Avenir"/>
                <a:sym typeface="Avenir"/>
              </a:defRPr>
            </a:lvl6pPr>
            <a:lvl7pPr lvl="6" marR="0" rtl="0" algn="l">
              <a:spcBef>
                <a:spcPts val="0"/>
              </a:spcBef>
              <a:spcAft>
                <a:spcPts val="0"/>
              </a:spcAft>
              <a:buSzPts val="1400"/>
              <a:buNone/>
              <a:defRPr b="0" i="0" sz="1800" u="none" cap="none" strike="noStrike">
                <a:solidFill>
                  <a:schemeClr val="lt1"/>
                </a:solidFill>
                <a:latin typeface="Avenir"/>
                <a:ea typeface="Avenir"/>
                <a:cs typeface="Avenir"/>
                <a:sym typeface="Avenir"/>
              </a:defRPr>
            </a:lvl7pPr>
            <a:lvl8pPr lvl="7" marR="0" rtl="0" algn="l">
              <a:spcBef>
                <a:spcPts val="0"/>
              </a:spcBef>
              <a:spcAft>
                <a:spcPts val="0"/>
              </a:spcAft>
              <a:buSzPts val="1400"/>
              <a:buNone/>
              <a:defRPr b="0" i="0" sz="1800" u="none" cap="none" strike="noStrike">
                <a:solidFill>
                  <a:schemeClr val="lt1"/>
                </a:solidFill>
                <a:latin typeface="Avenir"/>
                <a:ea typeface="Avenir"/>
                <a:cs typeface="Avenir"/>
                <a:sym typeface="Avenir"/>
              </a:defRPr>
            </a:lvl8pPr>
            <a:lvl9pPr lvl="8" marR="0" rtl="0" algn="l">
              <a:spcBef>
                <a:spcPts val="0"/>
              </a:spcBef>
              <a:spcAft>
                <a:spcPts val="0"/>
              </a:spcAft>
              <a:buSzPts val="1400"/>
              <a:buNone/>
              <a:defRPr b="0" i="0" sz="1800" u="none" cap="none" strike="noStrike">
                <a:solidFill>
                  <a:schemeClr val="lt1"/>
                </a:solidFill>
                <a:latin typeface="Avenir"/>
                <a:ea typeface="Avenir"/>
                <a:cs typeface="Avenir"/>
                <a:sym typeface="Avenir"/>
              </a:defRPr>
            </a:lvl9pPr>
          </a:lstStyle>
          <a:p/>
        </p:txBody>
      </p:sp>
      <p:sp>
        <p:nvSpPr>
          <p:cNvPr id="9" name="Google Shape;9;p11"/>
          <p:cNvSpPr txBox="1"/>
          <p:nvPr>
            <p:ph idx="11" type="ftr"/>
          </p:nvPr>
        </p:nvSpPr>
        <p:spPr>
          <a:xfrm>
            <a:off x="3308350" y="6401999"/>
            <a:ext cx="5575300" cy="369332"/>
          </a:xfrm>
          <a:prstGeom prst="rect">
            <a:avLst/>
          </a:prstGeom>
          <a:noFill/>
          <a:ln>
            <a:noFill/>
          </a:ln>
        </p:spPr>
        <p:txBody>
          <a:bodyPr anchorCtr="0" anchor="ctr" bIns="0" lIns="0" spcFirstLastPara="1" rIns="0" wrap="square" tIns="0">
            <a:normAutofit/>
          </a:bodyPr>
          <a:lstStyle>
            <a:lvl1pPr lvl="0" marR="0" rtl="0" algn="ctr">
              <a:spcBef>
                <a:spcPts val="0"/>
              </a:spcBef>
              <a:spcAft>
                <a:spcPts val="0"/>
              </a:spcAft>
              <a:buSzPts val="1400"/>
              <a:buNone/>
              <a:defRPr b="0" i="0" sz="1000" u="none" cap="none" strike="noStrike">
                <a:solidFill>
                  <a:schemeClr val="lt1"/>
                </a:solidFill>
                <a:latin typeface="Avenir"/>
                <a:ea typeface="Avenir"/>
                <a:cs typeface="Avenir"/>
                <a:sym typeface="Avenir"/>
              </a:defRPr>
            </a:lvl1pPr>
            <a:lvl2pPr lvl="1" marR="0" rtl="0" algn="l">
              <a:spcBef>
                <a:spcPts val="0"/>
              </a:spcBef>
              <a:spcAft>
                <a:spcPts val="0"/>
              </a:spcAft>
              <a:buSzPts val="1400"/>
              <a:buNone/>
              <a:defRPr b="0" i="0" sz="1800" u="none" cap="none" strike="noStrike">
                <a:solidFill>
                  <a:schemeClr val="lt1"/>
                </a:solidFill>
                <a:latin typeface="Avenir"/>
                <a:ea typeface="Avenir"/>
                <a:cs typeface="Avenir"/>
                <a:sym typeface="Avenir"/>
              </a:defRPr>
            </a:lvl2pPr>
            <a:lvl3pPr lvl="2" marR="0" rtl="0" algn="l">
              <a:spcBef>
                <a:spcPts val="0"/>
              </a:spcBef>
              <a:spcAft>
                <a:spcPts val="0"/>
              </a:spcAft>
              <a:buSzPts val="1400"/>
              <a:buNone/>
              <a:defRPr b="0" i="0" sz="1800" u="none" cap="none" strike="noStrike">
                <a:solidFill>
                  <a:schemeClr val="lt1"/>
                </a:solidFill>
                <a:latin typeface="Avenir"/>
                <a:ea typeface="Avenir"/>
                <a:cs typeface="Avenir"/>
                <a:sym typeface="Avenir"/>
              </a:defRPr>
            </a:lvl3pPr>
            <a:lvl4pPr lvl="3" marR="0" rtl="0" algn="l">
              <a:spcBef>
                <a:spcPts val="0"/>
              </a:spcBef>
              <a:spcAft>
                <a:spcPts val="0"/>
              </a:spcAft>
              <a:buSzPts val="1400"/>
              <a:buNone/>
              <a:defRPr b="0" i="0" sz="1800" u="none" cap="none" strike="noStrike">
                <a:solidFill>
                  <a:schemeClr val="lt1"/>
                </a:solidFill>
                <a:latin typeface="Avenir"/>
                <a:ea typeface="Avenir"/>
                <a:cs typeface="Avenir"/>
                <a:sym typeface="Avenir"/>
              </a:defRPr>
            </a:lvl4pPr>
            <a:lvl5pPr lvl="4" marR="0" rtl="0" algn="l">
              <a:spcBef>
                <a:spcPts val="0"/>
              </a:spcBef>
              <a:spcAft>
                <a:spcPts val="0"/>
              </a:spcAft>
              <a:buSzPts val="1400"/>
              <a:buNone/>
              <a:defRPr b="0" i="0" sz="1800" u="none" cap="none" strike="noStrike">
                <a:solidFill>
                  <a:schemeClr val="lt1"/>
                </a:solidFill>
                <a:latin typeface="Avenir"/>
                <a:ea typeface="Avenir"/>
                <a:cs typeface="Avenir"/>
                <a:sym typeface="Avenir"/>
              </a:defRPr>
            </a:lvl5pPr>
            <a:lvl6pPr lvl="5" marR="0" rtl="0" algn="l">
              <a:spcBef>
                <a:spcPts val="0"/>
              </a:spcBef>
              <a:spcAft>
                <a:spcPts val="0"/>
              </a:spcAft>
              <a:buSzPts val="1400"/>
              <a:buNone/>
              <a:defRPr b="0" i="0" sz="1800" u="none" cap="none" strike="noStrike">
                <a:solidFill>
                  <a:schemeClr val="lt1"/>
                </a:solidFill>
                <a:latin typeface="Avenir"/>
                <a:ea typeface="Avenir"/>
                <a:cs typeface="Avenir"/>
                <a:sym typeface="Avenir"/>
              </a:defRPr>
            </a:lvl6pPr>
            <a:lvl7pPr lvl="6" marR="0" rtl="0" algn="l">
              <a:spcBef>
                <a:spcPts val="0"/>
              </a:spcBef>
              <a:spcAft>
                <a:spcPts val="0"/>
              </a:spcAft>
              <a:buSzPts val="1400"/>
              <a:buNone/>
              <a:defRPr b="0" i="0" sz="1800" u="none" cap="none" strike="noStrike">
                <a:solidFill>
                  <a:schemeClr val="lt1"/>
                </a:solidFill>
                <a:latin typeface="Avenir"/>
                <a:ea typeface="Avenir"/>
                <a:cs typeface="Avenir"/>
                <a:sym typeface="Avenir"/>
              </a:defRPr>
            </a:lvl7pPr>
            <a:lvl8pPr lvl="7" marR="0" rtl="0" algn="l">
              <a:spcBef>
                <a:spcPts val="0"/>
              </a:spcBef>
              <a:spcAft>
                <a:spcPts val="0"/>
              </a:spcAft>
              <a:buSzPts val="1400"/>
              <a:buNone/>
              <a:defRPr b="0" i="0" sz="1800" u="none" cap="none" strike="noStrike">
                <a:solidFill>
                  <a:schemeClr val="lt1"/>
                </a:solidFill>
                <a:latin typeface="Avenir"/>
                <a:ea typeface="Avenir"/>
                <a:cs typeface="Avenir"/>
                <a:sym typeface="Avenir"/>
              </a:defRPr>
            </a:lvl8pPr>
            <a:lvl9pPr lvl="8" marR="0" rtl="0" algn="l">
              <a:spcBef>
                <a:spcPts val="0"/>
              </a:spcBef>
              <a:spcAft>
                <a:spcPts val="0"/>
              </a:spcAft>
              <a:buSzPts val="1400"/>
              <a:buNone/>
              <a:defRPr b="0" i="0" sz="1800" u="none" cap="none" strike="noStrike">
                <a:solidFill>
                  <a:schemeClr val="lt1"/>
                </a:solidFill>
                <a:latin typeface="Avenir"/>
                <a:ea typeface="Avenir"/>
                <a:cs typeface="Avenir"/>
                <a:sym typeface="Avenir"/>
              </a:defRPr>
            </a:lvl9pPr>
          </a:lstStyle>
          <a:p/>
        </p:txBody>
      </p:sp>
      <p:sp>
        <p:nvSpPr>
          <p:cNvPr id="10" name="Google Shape;10;p11"/>
          <p:cNvSpPr txBox="1"/>
          <p:nvPr>
            <p:ph idx="12" type="sldNum"/>
          </p:nvPr>
        </p:nvSpPr>
        <p:spPr>
          <a:xfrm>
            <a:off x="9442800" y="6401999"/>
            <a:ext cx="2208212" cy="369332"/>
          </a:xfrm>
          <a:prstGeom prst="rect">
            <a:avLst/>
          </a:prstGeom>
          <a:noFill/>
          <a:ln>
            <a:noFill/>
          </a:ln>
        </p:spPr>
        <p:txBody>
          <a:bodyPr anchorCtr="0" anchor="ctr" bIns="0" lIns="0" spcFirstLastPara="1" rIns="0" wrap="square" tIns="0">
            <a:normAutofit/>
          </a:bodyPr>
          <a:lstStyle>
            <a:lvl1pPr indent="0" lvl="0" marL="0" marR="0" rtl="0" algn="r">
              <a:spcBef>
                <a:spcPts val="0"/>
              </a:spcBef>
              <a:buNone/>
              <a:defRPr b="0" i="0" sz="1000" u="none" cap="none" strike="noStrike">
                <a:solidFill>
                  <a:schemeClr val="lt1"/>
                </a:solidFill>
                <a:latin typeface="Avenir"/>
                <a:ea typeface="Avenir"/>
                <a:cs typeface="Avenir"/>
                <a:sym typeface="Avenir"/>
              </a:defRPr>
            </a:lvl1pPr>
            <a:lvl2pPr indent="0" lvl="1" marL="0" marR="0" rtl="0" algn="r">
              <a:spcBef>
                <a:spcPts val="0"/>
              </a:spcBef>
              <a:buNone/>
              <a:defRPr b="0" i="0" sz="1000" u="none" cap="none" strike="noStrike">
                <a:solidFill>
                  <a:schemeClr val="lt1"/>
                </a:solidFill>
                <a:latin typeface="Avenir"/>
                <a:ea typeface="Avenir"/>
                <a:cs typeface="Avenir"/>
                <a:sym typeface="Avenir"/>
              </a:defRPr>
            </a:lvl2pPr>
            <a:lvl3pPr indent="0" lvl="2" marL="0" marR="0" rtl="0" algn="r">
              <a:spcBef>
                <a:spcPts val="0"/>
              </a:spcBef>
              <a:buNone/>
              <a:defRPr b="0" i="0" sz="1000" u="none" cap="none" strike="noStrike">
                <a:solidFill>
                  <a:schemeClr val="lt1"/>
                </a:solidFill>
                <a:latin typeface="Avenir"/>
                <a:ea typeface="Avenir"/>
                <a:cs typeface="Avenir"/>
                <a:sym typeface="Avenir"/>
              </a:defRPr>
            </a:lvl3pPr>
            <a:lvl4pPr indent="0" lvl="3" marL="0" marR="0" rtl="0" algn="r">
              <a:spcBef>
                <a:spcPts val="0"/>
              </a:spcBef>
              <a:buNone/>
              <a:defRPr b="0" i="0" sz="1000" u="none" cap="none" strike="noStrike">
                <a:solidFill>
                  <a:schemeClr val="lt1"/>
                </a:solidFill>
                <a:latin typeface="Avenir"/>
                <a:ea typeface="Avenir"/>
                <a:cs typeface="Avenir"/>
                <a:sym typeface="Avenir"/>
              </a:defRPr>
            </a:lvl4pPr>
            <a:lvl5pPr indent="0" lvl="4" marL="0" marR="0" rtl="0" algn="r">
              <a:spcBef>
                <a:spcPts val="0"/>
              </a:spcBef>
              <a:buNone/>
              <a:defRPr b="0" i="0" sz="1000" u="none" cap="none" strike="noStrike">
                <a:solidFill>
                  <a:schemeClr val="lt1"/>
                </a:solidFill>
                <a:latin typeface="Avenir"/>
                <a:ea typeface="Avenir"/>
                <a:cs typeface="Avenir"/>
                <a:sym typeface="Avenir"/>
              </a:defRPr>
            </a:lvl5pPr>
            <a:lvl6pPr indent="0" lvl="5" marL="0" marR="0" rtl="0" algn="r">
              <a:spcBef>
                <a:spcPts val="0"/>
              </a:spcBef>
              <a:buNone/>
              <a:defRPr b="0" i="0" sz="1000" u="none" cap="none" strike="noStrike">
                <a:solidFill>
                  <a:schemeClr val="lt1"/>
                </a:solidFill>
                <a:latin typeface="Avenir"/>
                <a:ea typeface="Avenir"/>
                <a:cs typeface="Avenir"/>
                <a:sym typeface="Avenir"/>
              </a:defRPr>
            </a:lvl6pPr>
            <a:lvl7pPr indent="0" lvl="6" marL="0" marR="0" rtl="0" algn="r">
              <a:spcBef>
                <a:spcPts val="0"/>
              </a:spcBef>
              <a:buNone/>
              <a:defRPr b="0" i="0" sz="1000" u="none" cap="none" strike="noStrike">
                <a:solidFill>
                  <a:schemeClr val="lt1"/>
                </a:solidFill>
                <a:latin typeface="Avenir"/>
                <a:ea typeface="Avenir"/>
                <a:cs typeface="Avenir"/>
                <a:sym typeface="Avenir"/>
              </a:defRPr>
            </a:lvl7pPr>
            <a:lvl8pPr indent="0" lvl="7" marL="0" marR="0" rtl="0" algn="r">
              <a:spcBef>
                <a:spcPts val="0"/>
              </a:spcBef>
              <a:buNone/>
              <a:defRPr b="0" i="0" sz="1000" u="none" cap="none" strike="noStrike">
                <a:solidFill>
                  <a:schemeClr val="lt1"/>
                </a:solidFill>
                <a:latin typeface="Avenir"/>
                <a:ea typeface="Avenir"/>
                <a:cs typeface="Avenir"/>
                <a:sym typeface="Avenir"/>
              </a:defRPr>
            </a:lvl8pPr>
            <a:lvl9pPr indent="0" lvl="8" marL="0" marR="0" rtl="0" algn="r">
              <a:spcBef>
                <a:spcPts val="0"/>
              </a:spcBef>
              <a:buNone/>
              <a:defRPr b="0" i="0" sz="1000" u="none" cap="none" strike="noStrike">
                <a:solidFill>
                  <a:schemeClr val="lt1"/>
                </a:solidFill>
                <a:latin typeface="Avenir"/>
                <a:ea typeface="Avenir"/>
                <a:cs typeface="Avenir"/>
                <a:sym typeface="Avenir"/>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jpg"/><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publicofficialsfinancialdisclosure.worldbank.org/sites/fdl/files/assets/law-library-files/Indonesia_Corruption%20Eradication%20Law_1999_en.pdf"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103" name="Shape 103"/>
        <p:cNvGrpSpPr/>
        <p:nvPr/>
      </p:nvGrpSpPr>
      <p:grpSpPr>
        <a:xfrm>
          <a:off x="0" y="0"/>
          <a:ext cx="0" cy="0"/>
          <a:chOff x="0" y="0"/>
          <a:chExt cx="0" cy="0"/>
        </a:xfrm>
      </p:grpSpPr>
      <p:sp>
        <p:nvSpPr>
          <p:cNvPr id="104" name="Google Shape;104;p1"/>
          <p:cNvSpPr/>
          <p:nvPr/>
        </p:nvSpPr>
        <p:spPr>
          <a:xfrm>
            <a:off x="0" y="0"/>
            <a:ext cx="12192000" cy="68580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venir"/>
              <a:ea typeface="Avenir"/>
              <a:cs typeface="Avenir"/>
              <a:sym typeface="Avenir"/>
            </a:endParaRPr>
          </a:p>
        </p:txBody>
      </p:sp>
      <p:sp>
        <p:nvSpPr>
          <p:cNvPr id="105" name="Google Shape;105;p1"/>
          <p:cNvSpPr txBox="1"/>
          <p:nvPr>
            <p:ph type="ctrTitle"/>
          </p:nvPr>
        </p:nvSpPr>
        <p:spPr>
          <a:xfrm>
            <a:off x="2197100" y="1079500"/>
            <a:ext cx="7797799" cy="2138400"/>
          </a:xfrm>
          <a:prstGeom prst="rect">
            <a:avLst/>
          </a:prstGeom>
          <a:noFill/>
          <a:ln>
            <a:noFill/>
          </a:ln>
        </p:spPr>
        <p:txBody>
          <a:bodyPr anchorCtr="0" anchor="b" bIns="0" lIns="0" spcFirstLastPara="1" rIns="0" wrap="square" tIns="0">
            <a:normAutofit/>
          </a:bodyPr>
          <a:lstStyle/>
          <a:p>
            <a:pPr indent="0" lvl="0" marL="0" rtl="0" algn="ctr">
              <a:lnSpc>
                <a:spcPct val="100000"/>
              </a:lnSpc>
              <a:spcBef>
                <a:spcPts val="0"/>
              </a:spcBef>
              <a:spcAft>
                <a:spcPts val="0"/>
              </a:spcAft>
              <a:buClr>
                <a:schemeClr val="lt1"/>
              </a:buClr>
              <a:buSzPts val="2800"/>
              <a:buFont typeface="Rockwell"/>
              <a:buNone/>
            </a:pPr>
            <a:r>
              <a:rPr lang="en-US"/>
              <a:t>SILK ROUTE ANALYST'S PROPOSAL</a:t>
            </a:r>
            <a:endParaRPr/>
          </a:p>
        </p:txBody>
      </p:sp>
      <p:sp>
        <p:nvSpPr>
          <p:cNvPr id="106" name="Google Shape;106;p1"/>
          <p:cNvSpPr txBox="1"/>
          <p:nvPr>
            <p:ph idx="1" type="subTitle"/>
          </p:nvPr>
        </p:nvSpPr>
        <p:spPr>
          <a:xfrm>
            <a:off x="3308350" y="4113213"/>
            <a:ext cx="5575300" cy="1655762"/>
          </a:xfrm>
          <a:prstGeom prst="rect">
            <a:avLst/>
          </a:prstGeom>
          <a:noFill/>
          <a:ln>
            <a:noFill/>
          </a:ln>
        </p:spPr>
        <p:txBody>
          <a:bodyPr anchorCtr="0" anchor="t" bIns="45700" lIns="91425" spcFirstLastPara="1" rIns="91425" wrap="square" tIns="45700">
            <a:normAutofit/>
          </a:bodyPr>
          <a:lstStyle/>
          <a:p>
            <a:pPr indent="0" lvl="0" marL="0" rtl="0" algn="ctr">
              <a:lnSpc>
                <a:spcPct val="125000"/>
              </a:lnSpc>
              <a:spcBef>
                <a:spcPts val="0"/>
              </a:spcBef>
              <a:spcAft>
                <a:spcPts val="0"/>
              </a:spcAft>
              <a:buSzPts val="2400"/>
              <a:buNone/>
            </a:pPr>
            <a:r>
              <a:rPr lang="en-US"/>
              <a:t>Vasav Gupta, Inaya Gupta, Adrien Anthony, Keyaan Nasir</a:t>
            </a:r>
            <a:endParaRPr/>
          </a:p>
        </p:txBody>
      </p:sp>
      <p:cxnSp>
        <p:nvCxnSpPr>
          <p:cNvPr id="107" name="Google Shape;107;p1"/>
          <p:cNvCxnSpPr/>
          <p:nvPr/>
        </p:nvCxnSpPr>
        <p:spPr>
          <a:xfrm>
            <a:off x="5826000" y="3690871"/>
            <a:ext cx="540000" cy="0"/>
          </a:xfrm>
          <a:prstGeom prst="straightConnector1">
            <a:avLst/>
          </a:prstGeom>
          <a:noFill/>
          <a:ln cap="flat" cmpd="sng" w="12700">
            <a:solidFill>
              <a:schemeClr val="lt1"/>
            </a:solidFill>
            <a:prstDash val="solid"/>
            <a:round/>
            <a:headEnd len="sm" w="sm" type="none"/>
            <a:tailEnd len="sm" w="sm" type="none"/>
          </a:ln>
        </p:spPr>
      </p:cxnSp>
      <p:sp>
        <p:nvSpPr>
          <p:cNvPr id="108" name="Google Shape;108;p1"/>
          <p:cNvSpPr txBox="1"/>
          <p:nvPr/>
        </p:nvSpPr>
        <p:spPr>
          <a:xfrm>
            <a:off x="14016" y="21023"/>
            <a:ext cx="3656965"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800" u="none" cap="none" strike="noStrike">
                <a:solidFill>
                  <a:schemeClr val="lt1"/>
                </a:solidFill>
                <a:latin typeface="Avenir"/>
                <a:ea typeface="Avenir"/>
                <a:cs typeface="Avenir"/>
                <a:sym typeface="Avenir"/>
              </a:rPr>
              <a:t>Case Catalyst Competition 2024</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10"/>
          <p:cNvSpPr txBox="1"/>
          <p:nvPr/>
        </p:nvSpPr>
        <p:spPr>
          <a:xfrm>
            <a:off x="426402" y="341122"/>
            <a:ext cx="9281360"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u="sng">
                <a:solidFill>
                  <a:schemeClr val="lt1"/>
                </a:solidFill>
                <a:latin typeface="Rockwell"/>
                <a:ea typeface="Rockwell"/>
                <a:cs typeface="Rockwell"/>
                <a:sym typeface="Rockwell"/>
              </a:rPr>
              <a:t>CONCLUSION</a:t>
            </a:r>
            <a:endParaRPr/>
          </a:p>
        </p:txBody>
      </p:sp>
      <p:sp>
        <p:nvSpPr>
          <p:cNvPr id="170" name="Google Shape;170;p10"/>
          <p:cNvSpPr txBox="1"/>
          <p:nvPr/>
        </p:nvSpPr>
        <p:spPr>
          <a:xfrm>
            <a:off x="457836" y="1037579"/>
            <a:ext cx="11271238" cy="4278544"/>
          </a:xfrm>
          <a:prstGeom prst="rect">
            <a:avLst/>
          </a:prstGeom>
          <a:noFill/>
          <a:ln>
            <a:noFill/>
          </a:ln>
        </p:spPr>
        <p:txBody>
          <a:bodyPr anchorCtr="0" anchor="t" bIns="45700" lIns="91425" spcFirstLastPara="1" rIns="91425" wrap="square" tIns="45700">
            <a:spAutoFit/>
          </a:bodyPr>
          <a:lstStyle/>
          <a:p>
            <a:pPr indent="0" lvl="0" marL="0" marR="0" rtl="0" algn="just">
              <a:lnSpc>
                <a:spcPct val="125000"/>
              </a:lnSpc>
              <a:spcBef>
                <a:spcPts val="0"/>
              </a:spcBef>
              <a:spcAft>
                <a:spcPts val="0"/>
              </a:spcAft>
              <a:buNone/>
            </a:pPr>
            <a:r>
              <a:rPr lang="en-US" sz="1600">
                <a:solidFill>
                  <a:schemeClr val="lt1"/>
                </a:solidFill>
                <a:latin typeface="Arial"/>
                <a:ea typeface="Arial"/>
                <a:cs typeface="Arial"/>
                <a:sym typeface="Arial"/>
              </a:rPr>
              <a:t>Kapsule's strength is its established product offering and they should look at scaling their business by simply replicating what has worked for them in the past in very similar markets. Indonesia is a great market which has similar challenges to African countries and hence Kapsule has to make very little modifications to its business approach to be successful in this new geography.</a:t>
            </a:r>
            <a:endParaRPr/>
          </a:p>
          <a:p>
            <a:pPr indent="0" lvl="0" marL="0" marR="0" rtl="0" algn="just">
              <a:lnSpc>
                <a:spcPct val="125000"/>
              </a:lnSpc>
              <a:spcBef>
                <a:spcPts val="1000"/>
              </a:spcBef>
              <a:spcAft>
                <a:spcPts val="0"/>
              </a:spcAft>
              <a:buNone/>
            </a:pPr>
            <a:r>
              <a:t/>
            </a:r>
            <a:endParaRPr sz="1600">
              <a:solidFill>
                <a:schemeClr val="lt1"/>
              </a:solidFill>
              <a:latin typeface="Arial"/>
              <a:ea typeface="Arial"/>
              <a:cs typeface="Arial"/>
              <a:sym typeface="Arial"/>
            </a:endParaRPr>
          </a:p>
          <a:p>
            <a:pPr indent="0" lvl="0" marL="0" marR="0" rtl="0" algn="just">
              <a:lnSpc>
                <a:spcPct val="125000"/>
              </a:lnSpc>
              <a:spcBef>
                <a:spcPts val="1000"/>
              </a:spcBef>
              <a:spcAft>
                <a:spcPts val="0"/>
              </a:spcAft>
              <a:buNone/>
            </a:pPr>
            <a:r>
              <a:rPr lang="en-US" sz="1600">
                <a:solidFill>
                  <a:schemeClr val="lt1"/>
                </a:solidFill>
                <a:latin typeface="Arial"/>
                <a:ea typeface="Arial"/>
                <a:cs typeface="Arial"/>
                <a:sym typeface="Arial"/>
              </a:rPr>
              <a:t>Our teams' recommendations are based on the critical factors like existing product offering, demographics and population, tax structure, current health care infra and current government initiatives. All of the above factors rate Indonesia very high as compared to other countries for making it the next best geography for Kapsule to move into. </a:t>
            </a:r>
            <a:endParaRPr/>
          </a:p>
          <a:p>
            <a:pPr indent="0" lvl="0" marL="0" marR="0" rtl="0" algn="just">
              <a:lnSpc>
                <a:spcPct val="125000"/>
              </a:lnSpc>
              <a:spcBef>
                <a:spcPts val="1000"/>
              </a:spcBef>
              <a:spcAft>
                <a:spcPts val="0"/>
              </a:spcAft>
              <a:buNone/>
            </a:pPr>
            <a:r>
              <a:t/>
            </a:r>
            <a:endParaRPr sz="1600">
              <a:solidFill>
                <a:schemeClr val="lt1"/>
              </a:solidFill>
              <a:latin typeface="Arial"/>
              <a:ea typeface="Arial"/>
              <a:cs typeface="Arial"/>
              <a:sym typeface="Arial"/>
            </a:endParaRPr>
          </a:p>
          <a:p>
            <a:pPr indent="0" lvl="0" marL="0" marR="0" rtl="0" algn="just">
              <a:lnSpc>
                <a:spcPct val="125000"/>
              </a:lnSpc>
              <a:spcBef>
                <a:spcPts val="1000"/>
              </a:spcBef>
              <a:spcAft>
                <a:spcPts val="0"/>
              </a:spcAft>
              <a:buNone/>
            </a:pPr>
            <a:r>
              <a:rPr lang="en-US" sz="1600">
                <a:solidFill>
                  <a:schemeClr val="lt1"/>
                </a:solidFill>
                <a:latin typeface="Arial"/>
                <a:ea typeface="Arial"/>
                <a:cs typeface="Arial"/>
                <a:sym typeface="Arial"/>
              </a:rPr>
              <a:t>Our strategy is thought for long into the future and it ensures steady and good increment in revenue per year which is highly suitable for Kapsule.  We hope for successful partnership with Kapsule and ensure that we will match the ambition and drive Kapsule has had till now and work toward making this company the best in the medical data sector.</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2"/>
          <p:cNvSpPr txBox="1"/>
          <p:nvPr>
            <p:ph type="title"/>
          </p:nvPr>
        </p:nvSpPr>
        <p:spPr>
          <a:xfrm>
            <a:off x="410176" y="238941"/>
            <a:ext cx="10026650" cy="655637"/>
          </a:xfrm>
          <a:prstGeom prst="rect">
            <a:avLst/>
          </a:prstGeom>
          <a:noFill/>
          <a:ln>
            <a:noFill/>
          </a:ln>
        </p:spPr>
        <p:txBody>
          <a:bodyPr anchorCtr="0" anchor="t" bIns="0" lIns="0" spcFirstLastPara="1" rIns="0" wrap="square" tIns="0">
            <a:normAutofit/>
          </a:bodyPr>
          <a:lstStyle/>
          <a:p>
            <a:pPr indent="0" lvl="0" marL="0" rtl="0" algn="l">
              <a:lnSpc>
                <a:spcPct val="100000"/>
              </a:lnSpc>
              <a:spcBef>
                <a:spcPts val="0"/>
              </a:spcBef>
              <a:spcAft>
                <a:spcPts val="0"/>
              </a:spcAft>
              <a:buClr>
                <a:schemeClr val="lt1"/>
              </a:buClr>
              <a:buSzPts val="2400"/>
              <a:buFont typeface="Rockwell"/>
              <a:buNone/>
            </a:pPr>
            <a:r>
              <a:rPr b="1" lang="en-US" sz="2400" u="sng"/>
              <a:t>OVERVIEW OF KAPSULE</a:t>
            </a:r>
            <a:endParaRPr b="1" sz="2400" u="sng"/>
          </a:p>
        </p:txBody>
      </p:sp>
      <p:sp>
        <p:nvSpPr>
          <p:cNvPr id="114" name="Google Shape;114;p2"/>
          <p:cNvSpPr txBox="1"/>
          <p:nvPr>
            <p:ph idx="1" type="body"/>
          </p:nvPr>
        </p:nvSpPr>
        <p:spPr>
          <a:xfrm>
            <a:off x="410177" y="894835"/>
            <a:ext cx="11353198" cy="5077339"/>
          </a:xfrm>
          <a:prstGeom prst="rect">
            <a:avLst/>
          </a:prstGeom>
          <a:noFill/>
          <a:ln>
            <a:noFill/>
          </a:ln>
        </p:spPr>
        <p:txBody>
          <a:bodyPr anchorCtr="0" anchor="t" bIns="0" lIns="0" spcFirstLastPara="1" rIns="0" wrap="square" tIns="0">
            <a:noAutofit/>
          </a:bodyPr>
          <a:lstStyle/>
          <a:p>
            <a:pPr indent="0" lvl="0" marL="0" rtl="0" algn="just">
              <a:lnSpc>
                <a:spcPct val="125000"/>
              </a:lnSpc>
              <a:spcBef>
                <a:spcPts val="0"/>
              </a:spcBef>
              <a:spcAft>
                <a:spcPts val="0"/>
              </a:spcAft>
              <a:buSzPts val="1600"/>
              <a:buNone/>
            </a:pPr>
            <a:r>
              <a:rPr lang="en-US" sz="1600">
                <a:solidFill>
                  <a:schemeClr val="lt1"/>
                </a:solidFill>
                <a:latin typeface="Arial"/>
                <a:ea typeface="Arial"/>
                <a:cs typeface="Arial"/>
                <a:sym typeface="Arial"/>
              </a:rPr>
              <a:t>Team Kapsule  bridges a very important gap in healthcare business by bringing in critical data from varied sources and helps concerned organizations in taking more informed decisions. Founded in 2018, Kapsule focuses on providing clean, actionable insights by aggregating healthcare data from various sources, such as hospitals, insurers, and electronic medical records (EMR). Their goal is to make healthcare more affordable, accessible, and advanced for underserved populations such as Africa while helping global healthcare organizations navigate emerging markets. </a:t>
            </a:r>
            <a:endParaRPr/>
          </a:p>
          <a:p>
            <a:pPr indent="0" lvl="0" marL="0" rtl="0" algn="just">
              <a:lnSpc>
                <a:spcPct val="125000"/>
              </a:lnSpc>
              <a:spcBef>
                <a:spcPts val="1000"/>
              </a:spcBef>
              <a:spcAft>
                <a:spcPts val="0"/>
              </a:spcAft>
              <a:buSzPts val="1600"/>
              <a:buNone/>
            </a:pPr>
            <a:r>
              <a:rPr lang="en-US" sz="1600">
                <a:solidFill>
                  <a:schemeClr val="lt1"/>
                </a:solidFill>
                <a:latin typeface="Arial"/>
                <a:ea typeface="Arial"/>
                <a:cs typeface="Arial"/>
                <a:sym typeface="Arial"/>
              </a:rPr>
              <a:t>Kapsule’s platform addresses these issues by collecting and standardizing diverse data streams into a proprietary format. This enables accurate decision-making for forecasting drug needs, conducting clinical trials, and improving patient outcomes</a:t>
            </a:r>
            <a:endParaRPr/>
          </a:p>
          <a:p>
            <a:pPr indent="0" lvl="0" marL="0" rtl="0" algn="l">
              <a:lnSpc>
                <a:spcPct val="125000"/>
              </a:lnSpc>
              <a:spcBef>
                <a:spcPts val="1000"/>
              </a:spcBef>
              <a:spcAft>
                <a:spcPts val="0"/>
              </a:spcAft>
              <a:buSzPts val="1600"/>
              <a:buNone/>
            </a:pPr>
            <a:r>
              <a:rPr lang="en-US" sz="1600">
                <a:solidFill>
                  <a:schemeClr val="lt1"/>
                </a:solidFill>
                <a:latin typeface="Arial"/>
                <a:ea typeface="Arial"/>
                <a:cs typeface="Arial"/>
                <a:sym typeface="Arial"/>
              </a:rPr>
              <a:t>In the past, Kapsule’s tools have helped identify clinical trial sites for diseases like malaria and sickle cell anemia, directly accelerating research and access to treatments. </a:t>
            </a:r>
            <a:endParaRPr/>
          </a:p>
          <a:p>
            <a:pPr indent="0" lvl="0" marL="0" rtl="0" algn="l">
              <a:lnSpc>
                <a:spcPct val="125000"/>
              </a:lnSpc>
              <a:spcBef>
                <a:spcPts val="1000"/>
              </a:spcBef>
              <a:spcAft>
                <a:spcPts val="0"/>
              </a:spcAft>
              <a:buSzPts val="1600"/>
              <a:buNone/>
            </a:pPr>
            <a:r>
              <a:rPr b="1" lang="en-US" sz="1600" u="sng">
                <a:solidFill>
                  <a:schemeClr val="lt1"/>
                </a:solidFill>
                <a:latin typeface="Arial"/>
                <a:ea typeface="Arial"/>
                <a:cs typeface="Arial"/>
                <a:sym typeface="Arial"/>
              </a:rPr>
              <a:t>We believe that Kapsule's growth strategy should prioritize Indonesia as a launchpad</a:t>
            </a:r>
            <a:endParaRPr/>
          </a:p>
          <a:p>
            <a:pPr indent="0" lvl="0" marL="0" rtl="0" algn="l">
              <a:lnSpc>
                <a:spcPct val="125000"/>
              </a:lnSpc>
              <a:spcBef>
                <a:spcPts val="1000"/>
              </a:spcBef>
              <a:spcAft>
                <a:spcPts val="0"/>
              </a:spcAft>
              <a:buSzPts val="1600"/>
              <a:buNone/>
            </a:pPr>
            <a:r>
              <a:rPr lang="en-US" sz="1600">
                <a:solidFill>
                  <a:srgbClr val="F7CF57"/>
                </a:solidFill>
                <a:latin typeface="Arial"/>
                <a:ea typeface="Arial"/>
                <a:cs typeface="Arial"/>
                <a:sym typeface="Arial"/>
              </a:rPr>
              <a:t>By focusing on Indonesia as a launchpad, Kapsule can develop a strong foundation in a challenging yet high-potential market. Success in Indonesia will build credibility, providing a proven framework for expansion in the asian continent and other emerging markets worldwide.</a:t>
            </a:r>
            <a:endParaRPr/>
          </a:p>
          <a:p>
            <a:pPr indent="0" lvl="0" marL="0" rtl="0" algn="l">
              <a:lnSpc>
                <a:spcPct val="125000"/>
              </a:lnSpc>
              <a:spcBef>
                <a:spcPts val="1000"/>
              </a:spcBef>
              <a:spcAft>
                <a:spcPts val="0"/>
              </a:spcAft>
              <a:buSzPts val="1600"/>
              <a:buNone/>
            </a:pPr>
            <a:r>
              <a:rPr lang="en-US" sz="1600">
                <a:solidFill>
                  <a:schemeClr val="lt1"/>
                </a:solidFill>
                <a:latin typeface="Arial"/>
                <a:ea typeface="Arial"/>
                <a:cs typeface="Arial"/>
                <a:sym typeface="Arial"/>
              </a:rPr>
              <a:t>Now, let's look into the strategic approach we feel is appropriate for Kapsule to expand as a company.</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118" name="Shape 118"/>
        <p:cNvGrpSpPr/>
        <p:nvPr/>
      </p:nvGrpSpPr>
      <p:grpSpPr>
        <a:xfrm>
          <a:off x="0" y="0"/>
          <a:ext cx="0" cy="0"/>
          <a:chOff x="0" y="0"/>
          <a:chExt cx="0" cy="0"/>
        </a:xfrm>
      </p:grpSpPr>
      <p:sp>
        <p:nvSpPr>
          <p:cNvPr id="119" name="Google Shape;119;p3"/>
          <p:cNvSpPr txBox="1"/>
          <p:nvPr>
            <p:ph type="title"/>
          </p:nvPr>
        </p:nvSpPr>
        <p:spPr>
          <a:xfrm>
            <a:off x="287108" y="202596"/>
            <a:ext cx="4426782" cy="1292662"/>
          </a:xfrm>
          <a:prstGeom prst="rect">
            <a:avLst/>
          </a:prstGeom>
          <a:noFill/>
          <a:ln>
            <a:noFill/>
          </a:ln>
        </p:spPr>
        <p:txBody>
          <a:bodyPr anchorCtr="0" anchor="t" bIns="0" lIns="0" spcFirstLastPara="1" rIns="0" wrap="square" tIns="0">
            <a:normAutofit/>
          </a:bodyPr>
          <a:lstStyle/>
          <a:p>
            <a:pPr indent="0" lvl="0" marL="0" rtl="0" algn="l">
              <a:lnSpc>
                <a:spcPct val="100000"/>
              </a:lnSpc>
              <a:spcBef>
                <a:spcPts val="0"/>
              </a:spcBef>
              <a:spcAft>
                <a:spcPts val="0"/>
              </a:spcAft>
              <a:buClr>
                <a:schemeClr val="lt1"/>
              </a:buClr>
              <a:buSzPts val="2400"/>
              <a:buFont typeface="Rockwell"/>
              <a:buNone/>
            </a:pPr>
            <a:r>
              <a:rPr b="1" lang="en-US" sz="2400" u="sng"/>
              <a:t>EXECUTIVE STRATEGY</a:t>
            </a:r>
            <a:endParaRPr/>
          </a:p>
        </p:txBody>
      </p:sp>
      <p:sp>
        <p:nvSpPr>
          <p:cNvPr id="120" name="Google Shape;120;p3"/>
          <p:cNvSpPr txBox="1"/>
          <p:nvPr>
            <p:ph idx="1" type="body"/>
          </p:nvPr>
        </p:nvSpPr>
        <p:spPr>
          <a:xfrm>
            <a:off x="281056" y="719996"/>
            <a:ext cx="11629507" cy="2702709"/>
          </a:xfrm>
          <a:prstGeom prst="rect">
            <a:avLst/>
          </a:prstGeom>
          <a:noFill/>
          <a:ln>
            <a:noFill/>
          </a:ln>
        </p:spPr>
        <p:txBody>
          <a:bodyPr anchorCtr="0" anchor="t" bIns="0" lIns="0" spcFirstLastPara="1" rIns="0" wrap="square" tIns="0">
            <a:normAutofit fontScale="25000" lnSpcReduction="20000"/>
          </a:bodyPr>
          <a:lstStyle/>
          <a:p>
            <a:pPr indent="0" lvl="0" marL="0" rtl="0" algn="just">
              <a:lnSpc>
                <a:spcPct val="115000"/>
              </a:lnSpc>
              <a:spcBef>
                <a:spcPts val="0"/>
              </a:spcBef>
              <a:spcAft>
                <a:spcPts val="0"/>
              </a:spcAft>
              <a:buClr>
                <a:srgbClr val="EF8C6A"/>
              </a:buClr>
              <a:buSzPct val="100000"/>
              <a:buNone/>
            </a:pPr>
            <a:r>
              <a:rPr b="1" lang="en-US" sz="6000">
                <a:solidFill>
                  <a:schemeClr val="lt1"/>
                </a:solidFill>
                <a:latin typeface="Arial"/>
                <a:ea typeface="Arial"/>
                <a:cs typeface="Arial"/>
                <a:sym typeface="Arial"/>
              </a:rPr>
              <a:t>We believe</a:t>
            </a:r>
            <a:r>
              <a:rPr lang="en-US" sz="6000">
                <a:solidFill>
                  <a:schemeClr val="lt1"/>
                </a:solidFill>
                <a:latin typeface="Arial"/>
                <a:ea typeface="Arial"/>
                <a:cs typeface="Arial"/>
                <a:sym typeface="Arial"/>
              </a:rPr>
              <a:t> that the </a:t>
            </a:r>
            <a:r>
              <a:rPr b="1" lang="en-US" sz="6000">
                <a:solidFill>
                  <a:schemeClr val="lt1"/>
                </a:solidFill>
                <a:latin typeface="Arial"/>
                <a:ea typeface="Arial"/>
                <a:cs typeface="Arial"/>
                <a:sym typeface="Arial"/>
              </a:rPr>
              <a:t>RED OCEAN STRATEGY</a:t>
            </a:r>
            <a:r>
              <a:rPr lang="en-US" sz="6000">
                <a:solidFill>
                  <a:schemeClr val="lt1"/>
                </a:solidFill>
                <a:latin typeface="Arial"/>
                <a:ea typeface="Arial"/>
                <a:cs typeface="Arial"/>
                <a:sym typeface="Arial"/>
              </a:rPr>
              <a:t> works best with Kapsule and its goals of expansion in the near future. In the red oceans, industry boundaries are defined and accepted, and the competitive rules of the game are known.</a:t>
            </a:r>
            <a:r>
              <a:rPr b="1" lang="en-US" sz="6000">
                <a:solidFill>
                  <a:schemeClr val="lt1"/>
                </a:solidFill>
                <a:latin typeface="Arial"/>
                <a:ea typeface="Arial"/>
                <a:cs typeface="Arial"/>
                <a:sym typeface="Arial"/>
              </a:rPr>
              <a:t> Red ocean strategy is when companies try to outperform their rivals without necessarily modifying the present product offerings to grab a greater share of existing demand. This type of growth strategy works best looking at the ambition and the strengths (strong product offering) of the company.</a:t>
            </a:r>
            <a:endParaRPr sz="6000">
              <a:solidFill>
                <a:schemeClr val="lt1"/>
              </a:solidFill>
              <a:latin typeface="Arial"/>
              <a:ea typeface="Arial"/>
              <a:cs typeface="Arial"/>
              <a:sym typeface="Arial"/>
            </a:endParaRPr>
          </a:p>
          <a:p>
            <a:pPr indent="0" lvl="0" marL="0" rtl="0" algn="just">
              <a:lnSpc>
                <a:spcPct val="125000"/>
              </a:lnSpc>
              <a:spcBef>
                <a:spcPts val="1000"/>
              </a:spcBef>
              <a:spcAft>
                <a:spcPts val="0"/>
              </a:spcAft>
              <a:buSzPct val="100000"/>
              <a:buNone/>
            </a:pPr>
            <a:r>
              <a:rPr lang="en-US" sz="6000">
                <a:solidFill>
                  <a:schemeClr val="lt1"/>
                </a:solidFill>
                <a:latin typeface="Arial"/>
                <a:ea typeface="Arial"/>
                <a:cs typeface="Arial"/>
                <a:sym typeface="Arial"/>
              </a:rPr>
              <a:t>As we choose this path of expansion, we believe that Kapsule's growth strategy should prioritize Indonesia, leveraging its vast healthcare market, rising digital transformation, and strategic regional position. Simultaneously, Kapsule can adopt a regional expansion plan targeting neighboring ASEAN markets. A Red Ocean Strategy will enable Kapsule to enter competitive markets, positioning itself effectively against  established players. Following is the 12- Year plan we believe suits best in brief, explained thoroughly in the report:-</a:t>
            </a:r>
            <a:endParaRPr/>
          </a:p>
          <a:p>
            <a:pPr indent="0" lvl="0" marL="0" rtl="0" algn="l">
              <a:lnSpc>
                <a:spcPct val="125000"/>
              </a:lnSpc>
              <a:spcBef>
                <a:spcPts val="1000"/>
              </a:spcBef>
              <a:spcAft>
                <a:spcPts val="0"/>
              </a:spcAft>
              <a:buSzPct val="100000"/>
              <a:buNone/>
            </a:pPr>
            <a:r>
              <a:rPr b="1" lang="en-US" sz="6400" u="sng">
                <a:solidFill>
                  <a:schemeClr val="lt1"/>
                </a:solidFill>
                <a:latin typeface="Arial"/>
                <a:ea typeface="Arial"/>
                <a:cs typeface="Arial"/>
                <a:sym typeface="Arial"/>
              </a:rPr>
              <a:t> Year 1: Market Entry in Indonesia</a:t>
            </a:r>
            <a:endParaRPr/>
          </a:p>
          <a:p>
            <a:pPr indent="0" lvl="0" marL="0" rtl="0" algn="l">
              <a:lnSpc>
                <a:spcPct val="125000"/>
              </a:lnSpc>
              <a:spcBef>
                <a:spcPts val="0"/>
              </a:spcBef>
              <a:spcAft>
                <a:spcPts val="0"/>
              </a:spcAft>
              <a:buSzPct val="100000"/>
              <a:buNone/>
            </a:pPr>
            <a:r>
              <a:rPr lang="en-US" sz="5600">
                <a:solidFill>
                  <a:srgbClr val="F7CF57"/>
                </a:solidFill>
                <a:latin typeface="Arial"/>
                <a:ea typeface="Arial"/>
                <a:cs typeface="Arial"/>
                <a:sym typeface="Arial"/>
              </a:rPr>
              <a:t>Establish partnerships with public hospitals and government agencies.</a:t>
            </a:r>
            <a:endParaRPr/>
          </a:p>
          <a:p>
            <a:pPr indent="-359410" lvl="0" marL="359410" rtl="0" algn="l">
              <a:lnSpc>
                <a:spcPct val="125000"/>
              </a:lnSpc>
              <a:spcBef>
                <a:spcPts val="1000"/>
              </a:spcBef>
              <a:spcAft>
                <a:spcPts val="0"/>
              </a:spcAft>
              <a:buSzPct val="100000"/>
              <a:buNone/>
            </a:pPr>
            <a:r>
              <a:rPr b="1" lang="en-US" sz="6400" u="sng">
                <a:solidFill>
                  <a:schemeClr val="lt1"/>
                </a:solidFill>
                <a:latin typeface="Arial"/>
                <a:ea typeface="Arial"/>
                <a:cs typeface="Arial"/>
                <a:sym typeface="Arial"/>
              </a:rPr>
              <a:t>Year 2-3: Regional Presence in Indonesia</a:t>
            </a:r>
            <a:endParaRPr/>
          </a:p>
          <a:p>
            <a:pPr indent="0" lvl="0" marL="0" rtl="0" algn="l">
              <a:lnSpc>
                <a:spcPct val="145000"/>
              </a:lnSpc>
              <a:spcBef>
                <a:spcPts val="0"/>
              </a:spcBef>
              <a:spcAft>
                <a:spcPts val="0"/>
              </a:spcAft>
              <a:buSzPct val="100000"/>
              <a:buNone/>
            </a:pPr>
            <a:r>
              <a:rPr lang="en-US" sz="5600">
                <a:solidFill>
                  <a:srgbClr val="F7CF57"/>
                </a:solidFill>
                <a:latin typeface="Arial"/>
                <a:ea typeface="Arial"/>
                <a:cs typeface="Arial"/>
                <a:sym typeface="Arial"/>
              </a:rPr>
              <a:t>These 2 years will be focused entirely on retaining big-time clients and generating steady income. These years will be focused on becoming profitable in the Indonesian Region and building a larger organization within the same.</a:t>
            </a:r>
            <a:endParaRPr/>
          </a:p>
          <a:p>
            <a:pPr indent="-359410" lvl="0" marL="359410" rtl="0" algn="l">
              <a:lnSpc>
                <a:spcPct val="125000"/>
              </a:lnSpc>
              <a:spcBef>
                <a:spcPts val="1000"/>
              </a:spcBef>
              <a:spcAft>
                <a:spcPts val="0"/>
              </a:spcAft>
              <a:buSzPct val="100000"/>
              <a:buNone/>
            </a:pPr>
            <a:r>
              <a:rPr b="1" lang="en-US" sz="6400" u="sng">
                <a:solidFill>
                  <a:schemeClr val="lt1"/>
                </a:solidFill>
                <a:latin typeface="Arial"/>
                <a:ea typeface="Arial"/>
                <a:cs typeface="Arial"/>
                <a:sym typeface="Arial"/>
              </a:rPr>
              <a:t>Year 3-5: Regional Presence in ASEAN</a:t>
            </a:r>
            <a:endParaRPr>
              <a:solidFill>
                <a:schemeClr val="lt1"/>
              </a:solidFill>
              <a:latin typeface="Arial"/>
              <a:ea typeface="Arial"/>
              <a:cs typeface="Arial"/>
              <a:sym typeface="Arial"/>
            </a:endParaRPr>
          </a:p>
          <a:p>
            <a:pPr indent="0" lvl="0" marL="0" rtl="0" algn="l">
              <a:lnSpc>
                <a:spcPct val="145000"/>
              </a:lnSpc>
              <a:spcBef>
                <a:spcPts val="0"/>
              </a:spcBef>
              <a:spcAft>
                <a:spcPts val="0"/>
              </a:spcAft>
              <a:buSzPct val="100000"/>
              <a:buNone/>
            </a:pPr>
            <a:r>
              <a:rPr lang="en-US" sz="5600">
                <a:solidFill>
                  <a:srgbClr val="F7CF57"/>
                </a:solidFill>
                <a:latin typeface="Arial"/>
                <a:ea typeface="Arial"/>
                <a:cs typeface="Arial"/>
                <a:sym typeface="Arial"/>
              </a:rPr>
              <a:t>Expand to at least 1 neighboring ASEAN country, like Sri Lanka, Malaysia etc. These are countries with common characteristics as Indonesia, which are emerging markets for the same</a:t>
            </a:r>
            <a:endParaRPr/>
          </a:p>
          <a:p>
            <a:pPr indent="-359410" lvl="0" marL="359410" rtl="0" algn="l">
              <a:lnSpc>
                <a:spcPct val="125000"/>
              </a:lnSpc>
              <a:spcBef>
                <a:spcPts val="1000"/>
              </a:spcBef>
              <a:spcAft>
                <a:spcPts val="0"/>
              </a:spcAft>
              <a:buSzPct val="100000"/>
              <a:buNone/>
            </a:pPr>
            <a:r>
              <a:rPr b="1" lang="en-US" sz="6400" u="sng">
                <a:solidFill>
                  <a:schemeClr val="lt1"/>
                </a:solidFill>
                <a:latin typeface="Arial"/>
                <a:ea typeface="Arial"/>
                <a:cs typeface="Arial"/>
                <a:sym typeface="Arial"/>
              </a:rPr>
              <a:t>Year 5-12: Expansion to Larger Markets and Recognition under international eyes.</a:t>
            </a:r>
            <a:endParaRPr/>
          </a:p>
          <a:p>
            <a:pPr indent="0" lvl="0" marL="0" rtl="0" algn="l">
              <a:lnSpc>
                <a:spcPct val="145000"/>
              </a:lnSpc>
              <a:spcBef>
                <a:spcPts val="0"/>
              </a:spcBef>
              <a:spcAft>
                <a:spcPts val="0"/>
              </a:spcAft>
              <a:buSzPct val="100000"/>
              <a:buNone/>
            </a:pPr>
            <a:r>
              <a:rPr lang="en-US" sz="5600">
                <a:solidFill>
                  <a:srgbClr val="F7CF57"/>
                </a:solidFill>
                <a:latin typeface="Arial"/>
                <a:ea typeface="Arial"/>
                <a:cs typeface="Arial"/>
                <a:sym typeface="Arial"/>
              </a:rPr>
              <a:t>The next 7 years of our strategy aim for long–term expansion in which we will make our entrance into countries a bit farther away like Thailand, Phillipines, Burma etc.  And towards the end of the final years of the plan we will aim to expand into countries even farther away like Australia and India, penetrating bigger markets.</a:t>
            </a:r>
            <a:endParaRPr/>
          </a:p>
          <a:p>
            <a:pPr indent="-359410" lvl="0" marL="359410" rtl="0" algn="l">
              <a:lnSpc>
                <a:spcPct val="125000"/>
              </a:lnSpc>
              <a:spcBef>
                <a:spcPts val="1000"/>
              </a:spcBef>
              <a:spcAft>
                <a:spcPts val="0"/>
              </a:spcAft>
              <a:buSzPct val="100000"/>
              <a:buNone/>
            </a:pPr>
            <a:r>
              <a:t/>
            </a:r>
            <a:endParaRPr b="1" sz="4200">
              <a:solidFill>
                <a:schemeClr val="lt1"/>
              </a:solidFill>
              <a:latin typeface="Arial"/>
              <a:ea typeface="Arial"/>
              <a:cs typeface="Arial"/>
              <a:sym typeface="Arial"/>
            </a:endParaRPr>
          </a:p>
          <a:p>
            <a:pPr indent="-359410" lvl="0" marL="359410" rtl="0" algn="l">
              <a:lnSpc>
                <a:spcPct val="125000"/>
              </a:lnSpc>
              <a:spcBef>
                <a:spcPts val="1000"/>
              </a:spcBef>
              <a:spcAft>
                <a:spcPts val="0"/>
              </a:spcAft>
              <a:buSzPct val="100000"/>
              <a:buNone/>
            </a:pPr>
            <a:br>
              <a:rPr lang="en-US"/>
            </a:br>
            <a:endParaRPr>
              <a:solidFill>
                <a:srgbClr val="FFFFFF"/>
              </a:solidFill>
              <a:latin typeface="Arial"/>
              <a:ea typeface="Arial"/>
              <a:cs typeface="Arial"/>
              <a:sym typeface="Arial"/>
            </a:endParaRPr>
          </a:p>
          <a:p>
            <a:pPr indent="-359410" lvl="0" marL="359410" rtl="0" algn="l">
              <a:lnSpc>
                <a:spcPct val="125000"/>
              </a:lnSpc>
              <a:spcBef>
                <a:spcPts val="1000"/>
              </a:spcBef>
              <a:spcAft>
                <a:spcPts val="0"/>
              </a:spcAft>
              <a:buSzPct val="100000"/>
              <a:buNone/>
            </a:pPr>
            <a:br>
              <a:rPr lang="en-US"/>
            </a:br>
            <a:endParaRPr>
              <a:solidFill>
                <a:srgbClr val="FFFFFF"/>
              </a:solidFill>
              <a:latin typeface="Arial"/>
              <a:ea typeface="Arial"/>
              <a:cs typeface="Arial"/>
              <a:sym typeface="Arial"/>
            </a:endParaRPr>
          </a:p>
          <a:p>
            <a:pPr indent="-359410" lvl="0" marL="359410" rtl="0" algn="l">
              <a:lnSpc>
                <a:spcPct val="125000"/>
              </a:lnSpc>
              <a:spcBef>
                <a:spcPts val="1000"/>
              </a:spcBef>
              <a:spcAft>
                <a:spcPts val="0"/>
              </a:spcAft>
              <a:buSzPct val="100000"/>
              <a:buNone/>
            </a:pPr>
            <a:r>
              <a:t/>
            </a:r>
            <a:endParaRPr sz="1500">
              <a:solidFill>
                <a:srgbClr val="000000"/>
              </a:solidFill>
              <a:latin typeface="Arial"/>
              <a:ea typeface="Arial"/>
              <a:cs typeface="Arial"/>
              <a:sym typeface="Arial"/>
            </a:endParaRPr>
          </a:p>
          <a:p>
            <a:pPr indent="-359410" lvl="0" marL="359410" rtl="0" algn="l">
              <a:lnSpc>
                <a:spcPct val="125000"/>
              </a:lnSpc>
              <a:spcBef>
                <a:spcPts val="1000"/>
              </a:spcBef>
              <a:spcAft>
                <a:spcPts val="0"/>
              </a:spcAft>
              <a:buSzPct val="100000"/>
              <a:buNone/>
            </a:pPr>
            <a:br>
              <a:rPr lang="en-US"/>
            </a:br>
            <a:endParaRPr/>
          </a:p>
          <a:p>
            <a:pPr indent="0" lvl="0" marL="0" rtl="0" algn="l">
              <a:lnSpc>
                <a:spcPct val="125000"/>
              </a:lnSpc>
              <a:spcBef>
                <a:spcPts val="1000"/>
              </a:spcBef>
              <a:spcAft>
                <a:spcPts val="0"/>
              </a:spcAft>
              <a:buSzPct val="100000"/>
              <a:buNone/>
            </a:pPr>
            <a:br>
              <a:rPr lang="en-US"/>
            </a:br>
            <a:endParaRPr/>
          </a:p>
          <a:p>
            <a:pPr indent="0" lvl="0" marL="0" rtl="0" algn="l">
              <a:lnSpc>
                <a:spcPct val="125000"/>
              </a:lnSpc>
              <a:spcBef>
                <a:spcPts val="1000"/>
              </a:spcBef>
              <a:spcAft>
                <a:spcPts val="0"/>
              </a:spcAft>
              <a:buSzPct val="100000"/>
              <a:buNone/>
            </a:pPr>
            <a:br>
              <a:rPr lang="en-US"/>
            </a:br>
            <a:endParaRPr/>
          </a:p>
          <a:p>
            <a:pPr indent="0" lvl="0" marL="0" rtl="0" algn="l">
              <a:lnSpc>
                <a:spcPct val="125000"/>
              </a:lnSpc>
              <a:spcBef>
                <a:spcPts val="1000"/>
              </a:spcBef>
              <a:spcAft>
                <a:spcPts val="0"/>
              </a:spcAft>
              <a:buSzPct val="100000"/>
              <a:buNone/>
            </a:pPr>
            <a:br>
              <a:rPr lang="en-US"/>
            </a:br>
            <a:endParaRPr/>
          </a:p>
          <a:p>
            <a:pPr indent="-320675" lvl="0" marL="342900" rtl="0" algn="l">
              <a:lnSpc>
                <a:spcPct val="125000"/>
              </a:lnSpc>
              <a:spcBef>
                <a:spcPts val="1000"/>
              </a:spcBef>
              <a:spcAft>
                <a:spcPts val="0"/>
              </a:spcAft>
              <a:buClr>
                <a:srgbClr val="EF8C6A"/>
              </a:buClr>
              <a:buSzPct val="100000"/>
              <a:buFont typeface="Arial"/>
              <a:buNone/>
            </a:pPr>
            <a:r>
              <a:t/>
            </a:r>
            <a:endParaRPr sz="1400">
              <a:solidFill>
                <a:srgbClr val="000000"/>
              </a:solidFill>
              <a:latin typeface="Times New Roman"/>
              <a:ea typeface="Times New Roman"/>
              <a:cs typeface="Times New Roman"/>
              <a:sym typeface="Times New Roman"/>
            </a:endParaRPr>
          </a:p>
          <a:p>
            <a:pPr indent="0" lvl="0" marL="0" rtl="0" algn="l">
              <a:lnSpc>
                <a:spcPct val="125000"/>
              </a:lnSpc>
              <a:spcBef>
                <a:spcPts val="1000"/>
              </a:spcBef>
              <a:spcAft>
                <a:spcPts val="0"/>
              </a:spcAft>
              <a:buSzPct val="100000"/>
              <a:buNone/>
            </a:pPr>
            <a:r>
              <a:t/>
            </a:r>
            <a:endParaRPr sz="1400">
              <a:solidFill>
                <a:srgbClr val="FFFFFF"/>
              </a:solidFill>
              <a:latin typeface="Arial"/>
              <a:ea typeface="Arial"/>
              <a:cs typeface="Arial"/>
              <a:sym typeface="Arial"/>
            </a:endParaRPr>
          </a:p>
          <a:p>
            <a:pPr indent="-359410" lvl="0" marL="359410" rtl="0" algn="l">
              <a:lnSpc>
                <a:spcPct val="125000"/>
              </a:lnSpc>
              <a:spcBef>
                <a:spcPts val="1000"/>
              </a:spcBef>
              <a:spcAft>
                <a:spcPts val="0"/>
              </a:spcAft>
              <a:buSzPct val="100000"/>
              <a:buNone/>
            </a:pPr>
            <a:r>
              <a:t/>
            </a:r>
            <a:endParaRPr sz="1200">
              <a:solidFill>
                <a:srgbClr val="000000"/>
              </a:solidFill>
              <a:latin typeface="Times New Roman"/>
              <a:ea typeface="Times New Roman"/>
              <a:cs typeface="Times New Roman"/>
              <a:sym typeface="Times New Roman"/>
            </a:endParaRPr>
          </a:p>
          <a:p>
            <a:pPr indent="0" lvl="0" marL="0" rtl="0" algn="l">
              <a:lnSpc>
                <a:spcPct val="114999"/>
              </a:lnSpc>
              <a:spcBef>
                <a:spcPts val="1000"/>
              </a:spcBef>
              <a:spcAft>
                <a:spcPts val="0"/>
              </a:spcAft>
              <a:buSzPct val="100000"/>
              <a:buNone/>
            </a:pPr>
            <a:br>
              <a:rPr lang="en-US"/>
            </a:b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graphicFrame>
        <p:nvGraphicFramePr>
          <p:cNvPr id="125" name="Google Shape;125;p4"/>
          <p:cNvGraphicFramePr/>
          <p:nvPr/>
        </p:nvGraphicFramePr>
        <p:xfrm>
          <a:off x="174146" y="469435"/>
          <a:ext cx="3000000" cy="3000000"/>
        </p:xfrm>
        <a:graphic>
          <a:graphicData uri="http://schemas.openxmlformats.org/drawingml/2006/table">
            <a:tbl>
              <a:tblPr bandRow="1" firstRow="1">
                <a:noFill/>
                <a:tableStyleId>{9F76C3C0-B062-4D87-B007-FEE913AACD53}</a:tableStyleId>
              </a:tblPr>
              <a:tblGrid>
                <a:gridCol w="1967225"/>
                <a:gridCol w="2716650"/>
                <a:gridCol w="3198425"/>
                <a:gridCol w="3945525"/>
              </a:tblGrid>
              <a:tr h="276075">
                <a:tc>
                  <a:txBody>
                    <a:bodyPr/>
                    <a:lstStyle/>
                    <a:p>
                      <a:pPr indent="0" lvl="0" marL="0" marR="0" rtl="0" algn="l">
                        <a:spcBef>
                          <a:spcPts val="0"/>
                        </a:spcBef>
                        <a:spcAft>
                          <a:spcPts val="0"/>
                        </a:spcAft>
                        <a:buNone/>
                      </a:pPr>
                      <a:r>
                        <a:t/>
                      </a:r>
                      <a:endParaRPr sz="1200">
                        <a:solidFill>
                          <a:schemeClr val="accent6"/>
                        </a:solidFill>
                      </a:endParaRPr>
                    </a:p>
                  </a:txBody>
                  <a:tcPr marT="45725" marB="45725" marR="91450" marL="91450">
                    <a:solidFill>
                      <a:srgbClr val="69240B"/>
                    </a:solidFill>
                  </a:tcPr>
                </a:tc>
                <a:tc>
                  <a:txBody>
                    <a:bodyPr/>
                    <a:lstStyle/>
                    <a:p>
                      <a:pPr indent="0" lvl="0" marL="0" marR="0" rtl="0" algn="ctr">
                        <a:spcBef>
                          <a:spcPts val="0"/>
                        </a:spcBef>
                        <a:spcAft>
                          <a:spcPts val="0"/>
                        </a:spcAft>
                        <a:buNone/>
                      </a:pPr>
                      <a:r>
                        <a:rPr lang="en-US" sz="1200"/>
                        <a:t>India</a:t>
                      </a:r>
                      <a:endParaRPr/>
                    </a:p>
                  </a:txBody>
                  <a:tcPr marT="45725" marB="45725" marR="91450" marL="91450">
                    <a:solidFill>
                      <a:srgbClr val="69240B"/>
                    </a:solidFill>
                  </a:tcPr>
                </a:tc>
                <a:tc>
                  <a:txBody>
                    <a:bodyPr/>
                    <a:lstStyle/>
                    <a:p>
                      <a:pPr indent="0" lvl="0" marL="0" marR="0" rtl="0" algn="ctr">
                        <a:spcBef>
                          <a:spcPts val="0"/>
                        </a:spcBef>
                        <a:spcAft>
                          <a:spcPts val="0"/>
                        </a:spcAft>
                        <a:buNone/>
                      </a:pPr>
                      <a:r>
                        <a:rPr lang="en-US" sz="1200"/>
                        <a:t>Indonesia</a:t>
                      </a:r>
                      <a:endParaRPr/>
                    </a:p>
                  </a:txBody>
                  <a:tcPr marT="45725" marB="45725" marR="91450" marL="91450">
                    <a:solidFill>
                      <a:srgbClr val="69240B"/>
                    </a:solidFill>
                  </a:tcPr>
                </a:tc>
                <a:tc>
                  <a:txBody>
                    <a:bodyPr/>
                    <a:lstStyle/>
                    <a:p>
                      <a:pPr indent="0" lvl="0" marL="0" marR="0" rtl="0" algn="ctr">
                        <a:spcBef>
                          <a:spcPts val="0"/>
                        </a:spcBef>
                        <a:spcAft>
                          <a:spcPts val="0"/>
                        </a:spcAft>
                        <a:buNone/>
                      </a:pPr>
                      <a:r>
                        <a:rPr lang="en-US" sz="1200"/>
                        <a:t>Brazil</a:t>
                      </a:r>
                      <a:endParaRPr/>
                    </a:p>
                  </a:txBody>
                  <a:tcPr marT="45725" marB="45725" marR="91450" marL="91450">
                    <a:solidFill>
                      <a:srgbClr val="69240B"/>
                    </a:solidFill>
                  </a:tcPr>
                </a:tc>
              </a:tr>
              <a:tr h="424775">
                <a:tc>
                  <a:txBody>
                    <a:bodyPr/>
                    <a:lstStyle/>
                    <a:p>
                      <a:pPr indent="0" lvl="0" marL="0" marR="0" rtl="0" algn="l">
                        <a:spcBef>
                          <a:spcPts val="0"/>
                        </a:spcBef>
                        <a:spcAft>
                          <a:spcPts val="0"/>
                        </a:spcAft>
                        <a:buNone/>
                      </a:pPr>
                      <a:r>
                        <a:rPr lang="en-US" sz="1200"/>
                        <a:t>Market Cap for Health-Tech</a:t>
                      </a:r>
                      <a:endParaRPr/>
                    </a:p>
                  </a:txBody>
                  <a:tcPr marT="45725" marB="45725" marR="91450" marL="91450"/>
                </a:tc>
                <a:tc>
                  <a:txBody>
                    <a:bodyPr/>
                    <a:lstStyle/>
                    <a:p>
                      <a:pPr indent="0" lvl="0" marL="0" marR="0" rtl="0" algn="l">
                        <a:spcBef>
                          <a:spcPts val="0"/>
                        </a:spcBef>
                        <a:spcAft>
                          <a:spcPts val="0"/>
                        </a:spcAft>
                        <a:buNone/>
                      </a:pPr>
                      <a:r>
                        <a:rPr lang="en-US" sz="1200"/>
                        <a:t>$13.8 Billion</a:t>
                      </a:r>
                      <a:endParaRPr/>
                    </a:p>
                  </a:txBody>
                  <a:tcPr marT="45725" marB="45725" marR="91450" marL="91450"/>
                </a:tc>
                <a:tc>
                  <a:txBody>
                    <a:bodyPr/>
                    <a:lstStyle/>
                    <a:p>
                      <a:pPr indent="0" lvl="0" marL="0" marR="0" rtl="0" algn="l">
                        <a:spcBef>
                          <a:spcPts val="0"/>
                        </a:spcBef>
                        <a:spcAft>
                          <a:spcPts val="0"/>
                        </a:spcAft>
                        <a:buNone/>
                      </a:pPr>
                      <a:r>
                        <a:rPr lang="en-US" sz="1200"/>
                        <a:t>$2.30 Billion</a:t>
                      </a:r>
                      <a:endParaRPr/>
                    </a:p>
                  </a:txBody>
                  <a:tcPr marT="45725" marB="45725" marR="91450" marL="91450"/>
                </a:tc>
                <a:tc>
                  <a:txBody>
                    <a:bodyPr/>
                    <a:lstStyle/>
                    <a:p>
                      <a:pPr indent="0" lvl="0" marL="0" marR="0" rtl="0" algn="l">
                        <a:spcBef>
                          <a:spcPts val="0"/>
                        </a:spcBef>
                        <a:spcAft>
                          <a:spcPts val="0"/>
                        </a:spcAft>
                        <a:buNone/>
                      </a:pPr>
                      <a:r>
                        <a:rPr lang="en-US" sz="1200"/>
                        <a:t>$3.17 Billion</a:t>
                      </a:r>
                      <a:endParaRPr/>
                    </a:p>
                  </a:txBody>
                  <a:tcPr marT="45725" marB="45725" marR="91450" marL="91450"/>
                </a:tc>
              </a:tr>
              <a:tr h="257450">
                <a:tc>
                  <a:txBody>
                    <a:bodyPr/>
                    <a:lstStyle/>
                    <a:p>
                      <a:pPr indent="0" lvl="0" marL="0" marR="0" rtl="0" algn="l">
                        <a:spcBef>
                          <a:spcPts val="0"/>
                        </a:spcBef>
                        <a:spcAft>
                          <a:spcPts val="0"/>
                        </a:spcAft>
                        <a:buNone/>
                      </a:pPr>
                      <a:r>
                        <a:rPr lang="en-US" sz="1200"/>
                        <a:t>CAGR of Market (%)</a:t>
                      </a:r>
                      <a:endParaRPr/>
                    </a:p>
                  </a:txBody>
                  <a:tcPr marT="45725" marB="45725" marR="91450" marL="91450"/>
                </a:tc>
                <a:tc>
                  <a:txBody>
                    <a:bodyPr/>
                    <a:lstStyle/>
                    <a:p>
                      <a:pPr indent="0" lvl="0" marL="0" marR="0" rtl="0" algn="l">
                        <a:spcBef>
                          <a:spcPts val="0"/>
                        </a:spcBef>
                        <a:spcAft>
                          <a:spcPts val="0"/>
                        </a:spcAft>
                        <a:buNone/>
                      </a:pPr>
                      <a:r>
                        <a:rPr lang="en-US" sz="1200"/>
                        <a:t>15.76 %</a:t>
                      </a:r>
                      <a:endParaRPr/>
                    </a:p>
                  </a:txBody>
                  <a:tcPr marT="45725" marB="45725" marR="91450" marL="91450"/>
                </a:tc>
                <a:tc>
                  <a:txBody>
                    <a:bodyPr/>
                    <a:lstStyle/>
                    <a:p>
                      <a:pPr indent="0" lvl="0" marL="0" marR="0" rtl="0" algn="l">
                        <a:spcBef>
                          <a:spcPts val="0"/>
                        </a:spcBef>
                        <a:spcAft>
                          <a:spcPts val="0"/>
                        </a:spcAft>
                        <a:buNone/>
                      </a:pPr>
                      <a:r>
                        <a:rPr lang="en-US" sz="1200"/>
                        <a:t>9.70 %</a:t>
                      </a:r>
                      <a:endParaRPr/>
                    </a:p>
                  </a:txBody>
                  <a:tcPr marT="45725" marB="45725" marR="91450" marL="91450"/>
                </a:tc>
                <a:tc>
                  <a:txBody>
                    <a:bodyPr/>
                    <a:lstStyle/>
                    <a:p>
                      <a:pPr indent="0" lvl="0" marL="0" marR="0" rtl="0" algn="l">
                        <a:spcBef>
                          <a:spcPts val="0"/>
                        </a:spcBef>
                        <a:spcAft>
                          <a:spcPts val="0"/>
                        </a:spcAft>
                        <a:buNone/>
                      </a:pPr>
                      <a:r>
                        <a:rPr lang="en-US" sz="1200"/>
                        <a:t>9.25 %</a:t>
                      </a:r>
                      <a:endParaRPr/>
                    </a:p>
                  </a:txBody>
                  <a:tcPr marT="45725" marB="45725" marR="91450" marL="91450"/>
                </a:tc>
              </a:tr>
              <a:tr h="926800">
                <a:tc>
                  <a:txBody>
                    <a:bodyPr/>
                    <a:lstStyle/>
                    <a:p>
                      <a:pPr indent="0" lvl="0" marL="0" marR="0" rtl="0" algn="l">
                        <a:spcBef>
                          <a:spcPts val="0"/>
                        </a:spcBef>
                        <a:spcAft>
                          <a:spcPts val="0"/>
                        </a:spcAft>
                        <a:buNone/>
                      </a:pPr>
                      <a:r>
                        <a:rPr lang="en-US" sz="1200"/>
                        <a:t>Market Demand</a:t>
                      </a:r>
                      <a:endParaRPr/>
                    </a:p>
                  </a:txBody>
                  <a:tcPr marT="45725" marB="45725" marR="91450" marL="91450"/>
                </a:tc>
                <a:tc>
                  <a:txBody>
                    <a:bodyPr/>
                    <a:lstStyle/>
                    <a:p>
                      <a:pPr indent="0" lvl="0" marL="0" marR="0" rtl="0" algn="l">
                        <a:spcBef>
                          <a:spcPts val="0"/>
                        </a:spcBef>
                        <a:spcAft>
                          <a:spcPts val="0"/>
                        </a:spcAft>
                        <a:buClr>
                          <a:srgbClr val="000000"/>
                        </a:buClr>
                        <a:buSzPts val="1200"/>
                        <a:buFont typeface="Arial"/>
                        <a:buNone/>
                      </a:pPr>
                      <a:r>
                        <a:rPr b="0" i="0" lang="en-US" sz="1200" u="none" strike="noStrike">
                          <a:solidFill>
                            <a:srgbClr val="000000"/>
                          </a:solidFill>
                          <a:latin typeface="Arial"/>
                          <a:ea typeface="Arial"/>
                          <a:cs typeface="Arial"/>
                          <a:sym typeface="Arial"/>
                        </a:rPr>
                        <a:t>Demand  rapidly increasing due to factors such as improved internet access, smartphone penetration, and favorable government policies promoting digital healthcare.</a:t>
                      </a:r>
                      <a:endParaRPr sz="1200"/>
                    </a:p>
                  </a:txBody>
                  <a:tcPr marT="45725" marB="45725" marR="91450" marL="91450"/>
                </a:tc>
                <a:tc>
                  <a:txBody>
                    <a:bodyPr/>
                    <a:lstStyle/>
                    <a:p>
                      <a:pPr indent="0" lvl="0" marL="0" marR="0" rtl="0" algn="l">
                        <a:spcBef>
                          <a:spcPts val="0"/>
                        </a:spcBef>
                        <a:spcAft>
                          <a:spcPts val="0"/>
                        </a:spcAft>
                        <a:buNone/>
                      </a:pPr>
                      <a:r>
                        <a:rPr lang="en-US" sz="1200">
                          <a:latin typeface="Arial"/>
                          <a:ea typeface="Arial"/>
                          <a:cs typeface="Arial"/>
                          <a:sym typeface="Arial"/>
                        </a:rPr>
                        <a:t>After Covid-19, not only are there many pharmaceutical startups within Indonesia that require Lab-Testing Sites, they also require data which they are not able to collect, therefore opening a chance for Kapsule.</a:t>
                      </a:r>
                      <a:endParaRPr/>
                    </a:p>
                  </a:txBody>
                  <a:tcPr marT="45725" marB="45725" marR="91450" marL="91450"/>
                </a:tc>
                <a:tc>
                  <a:txBody>
                    <a:bodyPr/>
                    <a:lstStyle/>
                    <a:p>
                      <a:pPr indent="0" lvl="0" marL="0" marR="0" rtl="0" algn="l">
                        <a:spcBef>
                          <a:spcPts val="0"/>
                        </a:spcBef>
                        <a:spcAft>
                          <a:spcPts val="0"/>
                        </a:spcAft>
                        <a:buClr>
                          <a:schemeClr val="lt1"/>
                        </a:buClr>
                        <a:buSzPts val="1200"/>
                        <a:buFont typeface="Avenir"/>
                        <a:buNone/>
                      </a:pPr>
                      <a:r>
                        <a:rPr b="0" i="0" lang="en-US" sz="1200" u="none" strike="noStrike">
                          <a:latin typeface="Avenir"/>
                          <a:ea typeface="Avenir"/>
                          <a:cs typeface="Avenir"/>
                          <a:sym typeface="Avenir"/>
                        </a:rPr>
                        <a:t>factors like a growing middle class, rising healthcare costs, aging population, and an increasing focus on improving healthcare quality and accessibility leads to growing healthcare sector. </a:t>
                      </a:r>
                      <a:r>
                        <a:rPr b="0" i="0" lang="en-US" sz="1200" u="none" strike="noStrike"/>
                        <a:t>The market demand for Kapsule in </a:t>
                      </a:r>
                      <a:r>
                        <a:rPr b="1" i="0" lang="en-US" sz="1200" u="none" strike="noStrike"/>
                        <a:t>Brazil</a:t>
                      </a:r>
                      <a:r>
                        <a:rPr b="0" i="0" lang="en-US" sz="1200" u="none" strike="noStrike"/>
                        <a:t> is strong</a:t>
                      </a:r>
                      <a:endParaRPr sz="1200"/>
                    </a:p>
                  </a:txBody>
                  <a:tcPr marT="45725" marB="45725" marR="91450" marL="91450"/>
                </a:tc>
              </a:tr>
              <a:tr h="630750">
                <a:tc>
                  <a:txBody>
                    <a:bodyPr/>
                    <a:lstStyle/>
                    <a:p>
                      <a:pPr indent="0" lvl="0" marL="0" marR="0" rtl="0" algn="l">
                        <a:spcBef>
                          <a:spcPts val="0"/>
                        </a:spcBef>
                        <a:spcAft>
                          <a:spcPts val="0"/>
                        </a:spcAft>
                        <a:buClr>
                          <a:srgbClr val="000000"/>
                        </a:buClr>
                        <a:buSzPts val="1200"/>
                        <a:buFont typeface="Avenir"/>
                        <a:buNone/>
                      </a:pPr>
                      <a:r>
                        <a:rPr b="0" i="0" lang="en-US" sz="1200" u="none" strike="noStrike">
                          <a:solidFill>
                            <a:srgbClr val="000000"/>
                          </a:solidFill>
                          <a:latin typeface="Avenir"/>
                          <a:ea typeface="Avenir"/>
                          <a:cs typeface="Avenir"/>
                          <a:sym typeface="Avenir"/>
                        </a:rPr>
                        <a:t>Corporate Income Tax (%)</a:t>
                      </a:r>
                      <a:endParaRPr sz="1200"/>
                    </a:p>
                  </a:txBody>
                  <a:tcPr marT="45725" marB="45725" marR="91450" marL="91450"/>
                </a:tc>
                <a:tc>
                  <a:txBody>
                    <a:bodyPr/>
                    <a:lstStyle/>
                    <a:p>
                      <a:pPr indent="0" lvl="0" marL="0" marR="0" rtl="0" algn="l">
                        <a:spcBef>
                          <a:spcPts val="0"/>
                        </a:spcBef>
                        <a:spcAft>
                          <a:spcPts val="0"/>
                        </a:spcAft>
                        <a:buNone/>
                      </a:pPr>
                      <a:r>
                        <a:rPr lang="en-US" sz="1200"/>
                        <a:t>35% for Foreign Corporations (Additional 5% if annual profits exceed $1.3 Millon)</a:t>
                      </a:r>
                      <a:endParaRPr/>
                    </a:p>
                  </a:txBody>
                  <a:tcPr marT="45725" marB="45725" marR="91450" marL="91450"/>
                </a:tc>
                <a:tc>
                  <a:txBody>
                    <a:bodyPr/>
                    <a:lstStyle/>
                    <a:p>
                      <a:pPr indent="0" lvl="0" marL="0" marR="0" rtl="0" algn="l">
                        <a:spcBef>
                          <a:spcPts val="0"/>
                        </a:spcBef>
                        <a:spcAft>
                          <a:spcPts val="0"/>
                        </a:spcAft>
                        <a:buNone/>
                      </a:pPr>
                      <a:r>
                        <a:rPr lang="en-US" sz="1200"/>
                        <a:t>22% (After applied exemptions: 11%)</a:t>
                      </a:r>
                      <a:endParaRPr/>
                    </a:p>
                  </a:txBody>
                  <a:tcPr marT="45725" marB="45725" marR="91450" marL="91450"/>
                </a:tc>
                <a:tc>
                  <a:txBody>
                    <a:bodyPr/>
                    <a:lstStyle/>
                    <a:p>
                      <a:pPr indent="0" lvl="0" marL="0" marR="0" rtl="0" algn="l">
                        <a:spcBef>
                          <a:spcPts val="0"/>
                        </a:spcBef>
                        <a:spcAft>
                          <a:spcPts val="0"/>
                        </a:spcAft>
                        <a:buNone/>
                      </a:pPr>
                      <a:r>
                        <a:rPr lang="en-US" sz="1200"/>
                        <a:t>Standard is 15 % (Additional 10%  if annual profits profit exceed </a:t>
                      </a:r>
                      <a:r>
                        <a:rPr b="0" i="0" lang="en-US" sz="1200" u="none" strike="noStrike">
                          <a:latin typeface="Avenir"/>
                          <a:ea typeface="Avenir"/>
                          <a:cs typeface="Avenir"/>
                          <a:sym typeface="Avenir"/>
                        </a:rPr>
                        <a:t>$ 240,000</a:t>
                      </a:r>
                      <a:endParaRPr b="0" sz="1200"/>
                    </a:p>
                  </a:txBody>
                  <a:tcPr marT="45725" marB="45725" marR="91450" marL="91450"/>
                </a:tc>
              </a:tr>
              <a:tr h="592125">
                <a:tc>
                  <a:txBody>
                    <a:bodyPr/>
                    <a:lstStyle/>
                    <a:p>
                      <a:pPr indent="0" lvl="0" marL="0" marR="0" rtl="0" algn="l">
                        <a:spcBef>
                          <a:spcPts val="0"/>
                        </a:spcBef>
                        <a:spcAft>
                          <a:spcPts val="0"/>
                        </a:spcAft>
                        <a:buNone/>
                      </a:pPr>
                      <a:r>
                        <a:rPr lang="en-US" sz="1200"/>
                        <a:t>Government Regulations</a:t>
                      </a:r>
                      <a:endParaRPr/>
                    </a:p>
                  </a:txBody>
                  <a:tcPr marT="45725" marB="45725" marR="91450" marL="91450"/>
                </a:tc>
                <a:tc>
                  <a:txBody>
                    <a:bodyPr/>
                    <a:lstStyle/>
                    <a:p>
                      <a:pPr indent="0" lvl="0" marL="0" marR="0" rtl="0" algn="l">
                        <a:spcBef>
                          <a:spcPts val="0"/>
                        </a:spcBef>
                        <a:spcAft>
                          <a:spcPts val="0"/>
                        </a:spcAft>
                        <a:buClr>
                          <a:srgbClr val="000000"/>
                        </a:buClr>
                        <a:buSzPts val="1200"/>
                        <a:buFont typeface="Avenir"/>
                        <a:buNone/>
                      </a:pPr>
                      <a:r>
                        <a:rPr b="0" i="0" lang="en-US" sz="1200" u="none" strike="noStrike">
                          <a:solidFill>
                            <a:srgbClr val="000000"/>
                          </a:solidFill>
                          <a:latin typeface="Avenir"/>
                          <a:ea typeface="Avenir"/>
                          <a:cs typeface="Avenir"/>
                          <a:sym typeface="Avenir"/>
                        </a:rPr>
                        <a:t>Require Approval from </a:t>
                      </a:r>
                      <a:r>
                        <a:rPr b="1" i="0" lang="en-US" sz="1200" u="none" strike="noStrike">
                          <a:solidFill>
                            <a:srgbClr val="000000"/>
                          </a:solidFill>
                          <a:latin typeface="Avenir"/>
                          <a:ea typeface="Avenir"/>
                          <a:cs typeface="Avenir"/>
                          <a:sym typeface="Avenir"/>
                        </a:rPr>
                        <a:t>Central Drugs Standard Control Organization</a:t>
                      </a:r>
                      <a:endParaRPr b="1" sz="1200">
                        <a:latin typeface="Avenir"/>
                        <a:ea typeface="Avenir"/>
                        <a:cs typeface="Avenir"/>
                        <a:sym typeface="Avenir"/>
                      </a:endParaRPr>
                    </a:p>
                  </a:txBody>
                  <a:tcPr marT="45725" marB="45725" marR="91450" marL="91450"/>
                </a:tc>
                <a:tc>
                  <a:txBody>
                    <a:bodyPr/>
                    <a:lstStyle/>
                    <a:p>
                      <a:pPr indent="0" lvl="0" marL="0" marR="0" rtl="0" algn="l">
                        <a:spcBef>
                          <a:spcPts val="0"/>
                        </a:spcBef>
                        <a:spcAft>
                          <a:spcPts val="0"/>
                        </a:spcAft>
                        <a:buNone/>
                      </a:pPr>
                      <a:r>
                        <a:rPr lang="en-US" sz="1200">
                          <a:latin typeface="Avenir"/>
                          <a:ea typeface="Avenir"/>
                          <a:cs typeface="Avenir"/>
                          <a:sym typeface="Avenir"/>
                        </a:rPr>
                        <a:t>Must establish a PT PMA to generate income</a:t>
                      </a:r>
                      <a:endParaRPr/>
                    </a:p>
                  </a:txBody>
                  <a:tcPr marT="45725" marB="45725" marR="91450" marL="91450"/>
                </a:tc>
                <a:tc>
                  <a:txBody>
                    <a:bodyPr/>
                    <a:lstStyle/>
                    <a:p>
                      <a:pPr indent="0" lvl="0" marL="0" marR="0" rtl="0" algn="l">
                        <a:spcBef>
                          <a:spcPts val="0"/>
                        </a:spcBef>
                        <a:spcAft>
                          <a:spcPts val="0"/>
                        </a:spcAft>
                        <a:buClr>
                          <a:schemeClr val="lt1"/>
                        </a:buClr>
                        <a:buSzPts val="1200"/>
                        <a:buFont typeface="Avenir"/>
                        <a:buNone/>
                      </a:pPr>
                      <a:r>
                        <a:rPr b="0" i="0" lang="en-US" sz="1200" u="none" strike="noStrike">
                          <a:latin typeface="Avenir"/>
                          <a:ea typeface="Avenir"/>
                          <a:cs typeface="Avenir"/>
                          <a:sym typeface="Avenir"/>
                        </a:rPr>
                        <a:t>Registration with the Brazilian Federal Revenue Service , brazil has a </a:t>
                      </a:r>
                      <a:r>
                        <a:rPr b="1" i="0" lang="en-US" sz="1200" u="none" strike="noStrike"/>
                        <a:t>General Data Protection Law</a:t>
                      </a:r>
                      <a:r>
                        <a:rPr b="0" i="0" lang="en-US" sz="1200" u="none" strike="noStrike"/>
                        <a:t> , approval from </a:t>
                      </a:r>
                      <a:r>
                        <a:rPr b="1" i="0" lang="en-US" sz="1200" u="none" strike="noStrike">
                          <a:latin typeface="Avenir"/>
                          <a:ea typeface="Avenir"/>
                          <a:cs typeface="Avenir"/>
                          <a:sym typeface="Avenir"/>
                        </a:rPr>
                        <a:t>Brazilian Health Regulatory Agency</a:t>
                      </a:r>
                      <a:endParaRPr sz="1200"/>
                    </a:p>
                  </a:txBody>
                  <a:tcPr marT="45725" marB="45725" marR="91450" marL="91450"/>
                </a:tc>
              </a:tr>
              <a:tr h="592125">
                <a:tc>
                  <a:txBody>
                    <a:bodyPr/>
                    <a:lstStyle/>
                    <a:p>
                      <a:pPr indent="0" lvl="0" marL="0" marR="0" rtl="0" algn="l">
                        <a:spcBef>
                          <a:spcPts val="0"/>
                        </a:spcBef>
                        <a:spcAft>
                          <a:spcPts val="0"/>
                        </a:spcAft>
                        <a:buNone/>
                      </a:pPr>
                      <a:r>
                        <a:rPr lang="en-US" sz="1200"/>
                        <a:t>Time Taken for Required Approvals</a:t>
                      </a:r>
                      <a:endParaRPr/>
                    </a:p>
                  </a:txBody>
                  <a:tcPr marT="45725" marB="45725" marR="91450" marL="91450"/>
                </a:tc>
                <a:tc>
                  <a:txBody>
                    <a:bodyPr/>
                    <a:lstStyle/>
                    <a:p>
                      <a:pPr indent="0" lvl="0" marL="0" marR="0" rtl="0" algn="l">
                        <a:spcBef>
                          <a:spcPts val="0"/>
                        </a:spcBef>
                        <a:spcAft>
                          <a:spcPts val="0"/>
                        </a:spcAft>
                        <a:buNone/>
                      </a:pPr>
                      <a:r>
                        <a:rPr lang="en-US" sz="1200"/>
                        <a:t>1.5 Months with required renewal</a:t>
                      </a:r>
                      <a:endParaRPr/>
                    </a:p>
                  </a:txBody>
                  <a:tcPr marT="45725" marB="45725" marR="91450" marL="91450"/>
                </a:tc>
                <a:tc>
                  <a:txBody>
                    <a:bodyPr/>
                    <a:lstStyle/>
                    <a:p>
                      <a:pPr indent="0" lvl="0" marL="0" marR="0" rtl="0" algn="l">
                        <a:spcBef>
                          <a:spcPts val="0"/>
                        </a:spcBef>
                        <a:spcAft>
                          <a:spcPts val="0"/>
                        </a:spcAft>
                        <a:buNone/>
                      </a:pPr>
                      <a:r>
                        <a:rPr lang="en-US" sz="1200"/>
                        <a:t>2-3 Weeks</a:t>
                      </a:r>
                      <a:endParaRPr/>
                    </a:p>
                  </a:txBody>
                  <a:tcPr marT="45725" marB="45725" marR="91450" marL="91450"/>
                </a:tc>
                <a:tc>
                  <a:txBody>
                    <a:bodyPr/>
                    <a:lstStyle/>
                    <a:p>
                      <a:pPr indent="0" lvl="0" marL="0" marR="0" rtl="0" algn="l">
                        <a:spcBef>
                          <a:spcPts val="0"/>
                        </a:spcBef>
                        <a:spcAft>
                          <a:spcPts val="0"/>
                        </a:spcAft>
                        <a:buNone/>
                      </a:pPr>
                      <a:r>
                        <a:rPr lang="en-US" sz="1200"/>
                        <a:t>Company regestration-</a:t>
                      </a:r>
                      <a:r>
                        <a:rPr b="0" i="0" lang="en-US" sz="1200" u="none" strike="noStrike">
                          <a:latin typeface="Avenir"/>
                          <a:ea typeface="Avenir"/>
                          <a:cs typeface="Avenir"/>
                          <a:sym typeface="Avenir"/>
                        </a:rPr>
                        <a:t>1 to 4 weeks</a:t>
                      </a:r>
                      <a:endParaRPr/>
                    </a:p>
                    <a:p>
                      <a:pPr indent="0" lvl="0" marL="0" marR="0" rtl="0" algn="l">
                        <a:spcBef>
                          <a:spcPts val="0"/>
                        </a:spcBef>
                        <a:spcAft>
                          <a:spcPts val="0"/>
                        </a:spcAft>
                        <a:buClr>
                          <a:schemeClr val="lt1"/>
                        </a:buClr>
                        <a:buSzPts val="1200"/>
                        <a:buFont typeface="Avenir"/>
                        <a:buNone/>
                      </a:pPr>
                      <a:r>
                        <a:rPr b="0" i="0" lang="en-US" sz="1200" u="none" strike="noStrike"/>
                        <a:t>Registering with Local Authorities-</a:t>
                      </a:r>
                      <a:r>
                        <a:rPr b="0" i="0" lang="en-US" sz="1200" u="none" strike="noStrike">
                          <a:latin typeface="Avenir"/>
                          <a:ea typeface="Avenir"/>
                          <a:cs typeface="Avenir"/>
                          <a:sym typeface="Avenir"/>
                        </a:rPr>
                        <a:t>1 to 2 months</a:t>
                      </a:r>
                      <a:endParaRPr/>
                    </a:p>
                    <a:p>
                      <a:pPr indent="0" lvl="0" marL="0" marR="0" rtl="0" algn="l">
                        <a:spcBef>
                          <a:spcPts val="0"/>
                        </a:spcBef>
                        <a:spcAft>
                          <a:spcPts val="0"/>
                        </a:spcAft>
                        <a:buClr>
                          <a:schemeClr val="lt1"/>
                        </a:buClr>
                        <a:buSzPts val="1200"/>
                        <a:buFont typeface="Avenir"/>
                        <a:buNone/>
                      </a:pPr>
                      <a:r>
                        <a:rPr b="0" i="0" lang="en-US" sz="1200" u="none" strike="noStrike"/>
                        <a:t>Healthcare and Technology Approvals-1 to 6 months</a:t>
                      </a:r>
                      <a:endParaRPr sz="1200"/>
                    </a:p>
                  </a:txBody>
                  <a:tcPr marT="45725" marB="45725" marR="91450" marL="91450"/>
                </a:tc>
              </a:tr>
              <a:tr h="455550">
                <a:tc>
                  <a:txBody>
                    <a:bodyPr/>
                    <a:lstStyle/>
                    <a:p>
                      <a:pPr indent="0" lvl="0" marL="0" marR="0" rtl="0" algn="l">
                        <a:spcBef>
                          <a:spcPts val="0"/>
                        </a:spcBef>
                        <a:spcAft>
                          <a:spcPts val="0"/>
                        </a:spcAft>
                        <a:buClr>
                          <a:srgbClr val="000000"/>
                        </a:buClr>
                        <a:buSzPts val="1200"/>
                        <a:buFont typeface="Avenir"/>
                        <a:buNone/>
                      </a:pPr>
                      <a:r>
                        <a:rPr b="0" i="0" lang="en-US" sz="1200" u="none" strike="noStrike">
                          <a:solidFill>
                            <a:srgbClr val="000000"/>
                          </a:solidFill>
                          <a:latin typeface="Avenir"/>
                          <a:ea typeface="Avenir"/>
                          <a:cs typeface="Avenir"/>
                          <a:sym typeface="Avenir"/>
                        </a:rPr>
                        <a:t>Competitors</a:t>
                      </a:r>
                      <a:endParaRPr sz="1200"/>
                    </a:p>
                  </a:txBody>
                  <a:tcPr marT="45725" marB="45725" marR="91450" marL="91450"/>
                </a:tc>
                <a:tc>
                  <a:txBody>
                    <a:bodyPr/>
                    <a:lstStyle/>
                    <a:p>
                      <a:pPr indent="0" lvl="0" marL="0" marR="0" rtl="0" algn="l">
                        <a:spcBef>
                          <a:spcPts val="0"/>
                        </a:spcBef>
                        <a:spcAft>
                          <a:spcPts val="0"/>
                        </a:spcAft>
                        <a:buNone/>
                      </a:pPr>
                      <a:r>
                        <a:rPr lang="en-US" sz="1200"/>
                        <a:t>Curemertix , </a:t>
                      </a:r>
                      <a:r>
                        <a:rPr b="0" i="0" lang="en-US" sz="1200" u="none" strike="noStrike">
                          <a:latin typeface="Avenir"/>
                          <a:ea typeface="Avenir"/>
                          <a:cs typeface="Avenir"/>
                          <a:sym typeface="Avenir"/>
                        </a:rPr>
                        <a:t>Inzpera HealthTech</a:t>
                      </a:r>
                      <a:endParaRPr b="0" sz="1200"/>
                    </a:p>
                  </a:txBody>
                  <a:tcPr marT="45725" marB="45725" marR="91450" marL="91450"/>
                </a:tc>
                <a:tc>
                  <a:txBody>
                    <a:bodyPr/>
                    <a:lstStyle/>
                    <a:p>
                      <a:pPr indent="0" lvl="0" marL="0" marR="0" rtl="0" algn="l">
                        <a:spcBef>
                          <a:spcPts val="0"/>
                        </a:spcBef>
                        <a:spcAft>
                          <a:spcPts val="0"/>
                        </a:spcAft>
                        <a:buClr>
                          <a:schemeClr val="lt1"/>
                        </a:buClr>
                        <a:buSzPts val="1200"/>
                        <a:buFont typeface="Avenir"/>
                        <a:buNone/>
                      </a:pPr>
                      <a:r>
                        <a:rPr b="0" i="0" lang="en-US" sz="1200" u="none" strike="noStrike">
                          <a:latin typeface="Avenir"/>
                          <a:ea typeface="Avenir"/>
                          <a:cs typeface="Avenir"/>
                          <a:sym typeface="Avenir"/>
                        </a:rPr>
                        <a:t>Halodoc,</a:t>
                      </a:r>
                      <a:r>
                        <a:rPr b="0" i="0" lang="en-US" sz="1200" u="none" strike="noStrike"/>
                        <a:t>Alodokter</a:t>
                      </a:r>
                      <a:endParaRPr sz="1200"/>
                    </a:p>
                  </a:txBody>
                  <a:tcPr marT="45725" marB="45725" marR="91450" marL="91450"/>
                </a:tc>
                <a:tc>
                  <a:txBody>
                    <a:bodyPr/>
                    <a:lstStyle/>
                    <a:p>
                      <a:pPr indent="0" lvl="0" marL="0" marR="0" rtl="0" algn="l">
                        <a:lnSpc>
                          <a:spcPct val="100000"/>
                        </a:lnSpc>
                        <a:spcBef>
                          <a:spcPts val="0"/>
                        </a:spcBef>
                        <a:spcAft>
                          <a:spcPts val="0"/>
                        </a:spcAft>
                        <a:buClr>
                          <a:schemeClr val="lt1"/>
                        </a:buClr>
                        <a:buSzPts val="1200"/>
                        <a:buFont typeface="Avenir"/>
                        <a:buNone/>
                      </a:pPr>
                      <a:r>
                        <a:rPr b="0" i="0" lang="en-US" sz="1200" u="none" strike="noStrike">
                          <a:latin typeface="Avenir"/>
                          <a:ea typeface="Avenir"/>
                          <a:cs typeface="Avenir"/>
                          <a:sym typeface="Avenir"/>
                        </a:rPr>
                        <a:t>Neemu,</a:t>
                      </a:r>
                      <a:r>
                        <a:rPr b="0" i="0" lang="en-US" sz="1200" u="none" strike="noStrike"/>
                        <a:t>Pixeon</a:t>
                      </a:r>
                      <a:endParaRPr b="0" sz="1200"/>
                    </a:p>
                    <a:p>
                      <a:pPr indent="0" lvl="0" marL="0" marR="0" rtl="0" algn="l">
                        <a:spcBef>
                          <a:spcPts val="0"/>
                        </a:spcBef>
                        <a:spcAft>
                          <a:spcPts val="0"/>
                        </a:spcAft>
                        <a:buClr>
                          <a:schemeClr val="lt1"/>
                        </a:buClr>
                        <a:buSzPts val="1200"/>
                        <a:buFont typeface="Avenir"/>
                        <a:buNone/>
                      </a:pPr>
                      <a:r>
                        <a:t/>
                      </a:r>
                      <a:endParaRPr b="0" i="0" sz="1200" u="none" strike="noStrike"/>
                    </a:p>
                  </a:txBody>
                  <a:tcPr marT="45725" marB="45725" marR="91450" marL="91450"/>
                </a:tc>
              </a:tr>
            </a:tbl>
          </a:graphicData>
        </a:graphic>
      </p:graphicFrame>
      <p:sp>
        <p:nvSpPr>
          <p:cNvPr id="126" name="Google Shape;126;p4"/>
          <p:cNvSpPr txBox="1"/>
          <p:nvPr/>
        </p:nvSpPr>
        <p:spPr>
          <a:xfrm>
            <a:off x="3216475" y="3719"/>
            <a:ext cx="5750676" cy="47196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u="sng">
                <a:solidFill>
                  <a:schemeClr val="lt1"/>
                </a:solidFill>
                <a:latin typeface="Avenir"/>
                <a:ea typeface="Avenir"/>
                <a:cs typeface="Avenir"/>
                <a:sym typeface="Avenir"/>
              </a:rPr>
              <a:t>Insight Into India, Indonesia and Brazil</a:t>
            </a:r>
            <a:endParaRPr/>
          </a:p>
        </p:txBody>
      </p:sp>
      <p:sp>
        <p:nvSpPr>
          <p:cNvPr id="127" name="Google Shape;127;p4"/>
          <p:cNvSpPr txBox="1"/>
          <p:nvPr/>
        </p:nvSpPr>
        <p:spPr>
          <a:xfrm>
            <a:off x="180489" y="5071698"/>
            <a:ext cx="11825413" cy="178510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Arial"/>
                <a:ea typeface="Arial"/>
                <a:cs typeface="Arial"/>
                <a:sym typeface="Arial"/>
              </a:rPr>
              <a:t>The table above displays comparison across India, Indonesia, and Brazil and  highlights varying market potentials and regulatory landscapes for the health-tech sector. India offers the largest market cap at $13.8 billion with a high CAGR of 15.76%, driven by internet access, smartphone penetration, and supportive government policies, though it has the highest corporate tax rate and longer approval times. Indonesia, with a $2.30 billion market cap and a 9.70% CAGR, presents opportunities post-COVID-19, offering faster regulatory processes but requiring the establishment of local entities. Brazil, with a $3.17 billion market cap and a 9.25% CAGR, benefits from growing healthcare demand and middle-class expansion, though it faces longer registration processes and a moderately higher tax for large profits. Each country has competitive players like Curemetrix in India, Halodoc in Indonesia, and Neemu in Brazil, reflecting diverse regional opportunities and challenges for health-tech expansion.</a:t>
            </a:r>
            <a:endParaRPr sz="1400">
              <a:solidFill>
                <a:schemeClr val="lt1"/>
              </a:solidFill>
              <a:latin typeface="Arial"/>
              <a:ea typeface="Arial"/>
              <a:cs typeface="Arial"/>
              <a:sym typeface="Arial"/>
            </a:endParaRPr>
          </a:p>
          <a:p>
            <a:pPr indent="0" lvl="0" marL="0" marR="0" rtl="0" algn="l">
              <a:spcBef>
                <a:spcPts val="0"/>
              </a:spcBef>
              <a:spcAft>
                <a:spcPts val="0"/>
              </a:spcAft>
              <a:buNone/>
            </a:pPr>
            <a:r>
              <a:t/>
            </a:r>
            <a:endParaRPr sz="1200">
              <a:solidFill>
                <a:schemeClr val="lt1"/>
              </a:solidFill>
              <a:latin typeface="Avenir"/>
              <a:ea typeface="Avenir"/>
              <a:cs typeface="Avenir"/>
              <a:sym typeface="Aveni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5"/>
          <p:cNvSpPr txBox="1"/>
          <p:nvPr>
            <p:ph idx="1" type="body"/>
          </p:nvPr>
        </p:nvSpPr>
        <p:spPr>
          <a:xfrm>
            <a:off x="6654800" y="2252664"/>
            <a:ext cx="4451348" cy="2349500"/>
          </a:xfrm>
          <a:prstGeom prst="rect">
            <a:avLst/>
          </a:prstGeom>
          <a:noFill/>
          <a:ln>
            <a:noFill/>
          </a:ln>
        </p:spPr>
        <p:txBody>
          <a:bodyPr anchorCtr="0" anchor="ctr" bIns="0" lIns="0" spcFirstLastPara="1" rIns="0" wrap="square" tIns="0">
            <a:normAutofit/>
          </a:bodyPr>
          <a:lstStyle/>
          <a:p>
            <a:pPr indent="0" lvl="0" marL="0" rtl="0" algn="l">
              <a:lnSpc>
                <a:spcPct val="125000"/>
              </a:lnSpc>
              <a:spcBef>
                <a:spcPts val="0"/>
              </a:spcBef>
              <a:spcAft>
                <a:spcPts val="0"/>
              </a:spcAft>
              <a:buSzPts val="2400"/>
              <a:buNone/>
            </a:pPr>
            <a:r>
              <a:rPr lang="en-US">
                <a:solidFill>
                  <a:srgbClr val="FFFFFF"/>
                </a:solidFill>
              </a:rPr>
              <a:t>And the following slides outline our decision</a:t>
            </a:r>
            <a:endParaRPr/>
          </a:p>
        </p:txBody>
      </p:sp>
      <p:sp>
        <p:nvSpPr>
          <p:cNvPr id="133" name="Google Shape;133;p5"/>
          <p:cNvSpPr txBox="1"/>
          <p:nvPr>
            <p:ph type="title"/>
          </p:nvPr>
        </p:nvSpPr>
        <p:spPr>
          <a:xfrm>
            <a:off x="214527" y="2252663"/>
            <a:ext cx="5672781" cy="2349500"/>
          </a:xfrm>
          <a:prstGeom prst="rect">
            <a:avLst/>
          </a:prstGeom>
          <a:noFill/>
          <a:ln>
            <a:noFill/>
          </a:ln>
        </p:spPr>
        <p:txBody>
          <a:bodyPr anchorCtr="0" anchor="ctr" bIns="0" lIns="0" spcFirstLastPara="1" rIns="0" wrap="square" tIns="0">
            <a:normAutofit/>
          </a:bodyPr>
          <a:lstStyle/>
          <a:p>
            <a:pPr indent="0" lvl="0" marL="0" rtl="0" algn="ctr">
              <a:lnSpc>
                <a:spcPct val="100000"/>
              </a:lnSpc>
              <a:spcBef>
                <a:spcPts val="0"/>
              </a:spcBef>
              <a:spcAft>
                <a:spcPts val="0"/>
              </a:spcAft>
              <a:buClr>
                <a:schemeClr val="lt1"/>
              </a:buClr>
              <a:buSzPts val="2100"/>
              <a:buFont typeface="Rockwell"/>
              <a:buNone/>
            </a:pPr>
            <a:r>
              <a:rPr lang="en-US" sz="2100"/>
              <a:t>AFTER DEEP ANALYSIS OF ALL FACTORS, WE PROPOSE THE EXPANSION INTO INDONESIA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6"/>
          <p:cNvSpPr txBox="1"/>
          <p:nvPr>
            <p:ph type="title"/>
          </p:nvPr>
        </p:nvSpPr>
        <p:spPr>
          <a:xfrm>
            <a:off x="296905" y="166860"/>
            <a:ext cx="10026650" cy="655637"/>
          </a:xfrm>
          <a:prstGeom prst="rect">
            <a:avLst/>
          </a:prstGeom>
          <a:noFill/>
          <a:ln>
            <a:noFill/>
          </a:ln>
        </p:spPr>
        <p:txBody>
          <a:bodyPr anchorCtr="0" anchor="t" bIns="0" lIns="0" spcFirstLastPara="1" rIns="0" wrap="square" tIns="0">
            <a:normAutofit/>
          </a:bodyPr>
          <a:lstStyle/>
          <a:p>
            <a:pPr indent="0" lvl="0" marL="0" rtl="0" algn="l">
              <a:lnSpc>
                <a:spcPct val="100000"/>
              </a:lnSpc>
              <a:spcBef>
                <a:spcPts val="0"/>
              </a:spcBef>
              <a:spcAft>
                <a:spcPts val="0"/>
              </a:spcAft>
              <a:buClr>
                <a:schemeClr val="lt1"/>
              </a:buClr>
              <a:buSzPts val="2400"/>
              <a:buFont typeface="Rockwell"/>
              <a:buNone/>
            </a:pPr>
            <a:r>
              <a:rPr lang="en-US" sz="2400" u="sng"/>
              <a:t>PROS FOR ENTERING INDONESIA</a:t>
            </a:r>
            <a:endParaRPr/>
          </a:p>
        </p:txBody>
      </p:sp>
      <p:sp>
        <p:nvSpPr>
          <p:cNvPr id="139" name="Google Shape;139;p6"/>
          <p:cNvSpPr txBox="1"/>
          <p:nvPr>
            <p:ph idx="1" type="body"/>
          </p:nvPr>
        </p:nvSpPr>
        <p:spPr>
          <a:xfrm>
            <a:off x="294482" y="807611"/>
            <a:ext cx="11892884" cy="242171"/>
          </a:xfrm>
          <a:prstGeom prst="rect">
            <a:avLst/>
          </a:prstGeom>
          <a:noFill/>
          <a:ln>
            <a:noFill/>
          </a:ln>
        </p:spPr>
        <p:txBody>
          <a:bodyPr anchorCtr="0" anchor="t" bIns="0" lIns="0" spcFirstLastPara="1" rIns="0" wrap="square" tIns="0">
            <a:normAutofit fontScale="25000" lnSpcReduction="20000"/>
          </a:bodyPr>
          <a:lstStyle/>
          <a:p>
            <a:pPr indent="0" lvl="0" marL="0" rtl="0" algn="l">
              <a:lnSpc>
                <a:spcPct val="125000"/>
              </a:lnSpc>
              <a:spcBef>
                <a:spcPts val="0"/>
              </a:spcBef>
              <a:spcAft>
                <a:spcPts val="0"/>
              </a:spcAft>
              <a:buSzPct val="100000"/>
              <a:buNone/>
            </a:pPr>
            <a:r>
              <a:rPr b="1" lang="en-US" sz="5600">
                <a:solidFill>
                  <a:srgbClr val="F7CF57"/>
                </a:solidFill>
                <a:latin typeface="Arial"/>
                <a:ea typeface="Arial"/>
                <a:cs typeface="Arial"/>
                <a:sym typeface="Arial"/>
              </a:rPr>
              <a:t>Some of the many reason why we think INDONESIA is the country that Kapsule should first expand into are as follows:-</a:t>
            </a:r>
            <a:endParaRPr b="1" sz="5600">
              <a:solidFill>
                <a:srgbClr val="F7CF57"/>
              </a:solidFill>
            </a:endParaRPr>
          </a:p>
          <a:p>
            <a:pPr indent="0" lvl="0" marL="0" rtl="0" algn="l">
              <a:lnSpc>
                <a:spcPct val="125000"/>
              </a:lnSpc>
              <a:spcBef>
                <a:spcPts val="1000"/>
              </a:spcBef>
              <a:spcAft>
                <a:spcPts val="0"/>
              </a:spcAft>
              <a:buSzPct val="100000"/>
              <a:buNone/>
            </a:pPr>
            <a:r>
              <a:t/>
            </a:r>
            <a:endParaRPr b="1" sz="1900">
              <a:solidFill>
                <a:schemeClr val="lt1"/>
              </a:solidFill>
              <a:latin typeface="Arial"/>
              <a:ea typeface="Arial"/>
              <a:cs typeface="Arial"/>
              <a:sym typeface="Arial"/>
            </a:endParaRPr>
          </a:p>
          <a:p>
            <a:pPr indent="0" lvl="0" marL="0" rtl="0" algn="l">
              <a:lnSpc>
                <a:spcPct val="125000"/>
              </a:lnSpc>
              <a:spcBef>
                <a:spcPts val="1000"/>
              </a:spcBef>
              <a:spcAft>
                <a:spcPts val="0"/>
              </a:spcAft>
              <a:buClr>
                <a:srgbClr val="EF8C6A"/>
              </a:buClr>
              <a:buSzPct val="100000"/>
              <a:buNone/>
            </a:pPr>
            <a:r>
              <a:t/>
            </a:r>
            <a:endParaRPr b="1" sz="4000">
              <a:solidFill>
                <a:schemeClr val="lt1"/>
              </a:solidFill>
              <a:latin typeface="Arial"/>
              <a:ea typeface="Arial"/>
              <a:cs typeface="Arial"/>
              <a:sym typeface="Arial"/>
            </a:endParaRPr>
          </a:p>
          <a:p>
            <a:pPr indent="0" lvl="0" marL="0" rtl="0" algn="l">
              <a:lnSpc>
                <a:spcPct val="125000"/>
              </a:lnSpc>
              <a:spcBef>
                <a:spcPts val="1000"/>
              </a:spcBef>
              <a:spcAft>
                <a:spcPts val="0"/>
              </a:spcAft>
              <a:buSzPct val="100000"/>
              <a:buNone/>
            </a:pPr>
            <a:r>
              <a:t/>
            </a:r>
            <a:endParaRPr sz="1400">
              <a:solidFill>
                <a:schemeClr val="lt1"/>
              </a:solidFill>
              <a:latin typeface="Arial"/>
              <a:ea typeface="Arial"/>
              <a:cs typeface="Arial"/>
              <a:sym typeface="Arial"/>
            </a:endParaRPr>
          </a:p>
          <a:p>
            <a:pPr indent="0" lvl="0" marL="0" rtl="0" algn="l">
              <a:lnSpc>
                <a:spcPct val="125000"/>
              </a:lnSpc>
              <a:spcBef>
                <a:spcPts val="1000"/>
              </a:spcBef>
              <a:spcAft>
                <a:spcPts val="0"/>
              </a:spcAft>
              <a:buSzPct val="100000"/>
              <a:buNone/>
            </a:pPr>
            <a:r>
              <a:t/>
            </a:r>
            <a:endParaRPr sz="1400">
              <a:solidFill>
                <a:schemeClr val="lt1"/>
              </a:solidFill>
              <a:latin typeface="Arial"/>
              <a:ea typeface="Arial"/>
              <a:cs typeface="Arial"/>
              <a:sym typeface="Arial"/>
            </a:endParaRPr>
          </a:p>
          <a:p>
            <a:pPr indent="0" lvl="0" marL="0" rtl="0" algn="l">
              <a:lnSpc>
                <a:spcPct val="125000"/>
              </a:lnSpc>
              <a:spcBef>
                <a:spcPts val="1000"/>
              </a:spcBef>
              <a:spcAft>
                <a:spcPts val="0"/>
              </a:spcAft>
              <a:buSzPct val="100000"/>
              <a:buNone/>
            </a:pPr>
            <a:r>
              <a:t/>
            </a:r>
            <a:endParaRPr sz="1400">
              <a:solidFill>
                <a:schemeClr val="lt1"/>
              </a:solidFill>
              <a:latin typeface="Arial"/>
              <a:ea typeface="Arial"/>
              <a:cs typeface="Arial"/>
              <a:sym typeface="Arial"/>
            </a:endParaRPr>
          </a:p>
          <a:p>
            <a:pPr indent="0" lvl="0" marL="0" rtl="0" algn="l">
              <a:lnSpc>
                <a:spcPct val="125000"/>
              </a:lnSpc>
              <a:spcBef>
                <a:spcPts val="1000"/>
              </a:spcBef>
              <a:spcAft>
                <a:spcPts val="0"/>
              </a:spcAft>
              <a:buSzPct val="100000"/>
              <a:buNone/>
            </a:pPr>
            <a:r>
              <a:t/>
            </a:r>
            <a:endParaRPr sz="1400">
              <a:solidFill>
                <a:schemeClr val="lt1"/>
              </a:solidFill>
              <a:latin typeface="Arial"/>
              <a:ea typeface="Arial"/>
              <a:cs typeface="Arial"/>
              <a:sym typeface="Arial"/>
            </a:endParaRPr>
          </a:p>
          <a:p>
            <a:pPr indent="0" lvl="0" marL="0" rtl="0" algn="l">
              <a:lnSpc>
                <a:spcPct val="125000"/>
              </a:lnSpc>
              <a:spcBef>
                <a:spcPts val="1000"/>
              </a:spcBef>
              <a:spcAft>
                <a:spcPts val="0"/>
              </a:spcAft>
              <a:buSzPct val="100000"/>
              <a:buNone/>
            </a:pPr>
            <a:r>
              <a:t/>
            </a:r>
            <a:endParaRPr sz="1400">
              <a:solidFill>
                <a:schemeClr val="lt1"/>
              </a:solidFill>
              <a:latin typeface="Arial"/>
              <a:ea typeface="Arial"/>
              <a:cs typeface="Arial"/>
              <a:sym typeface="Arial"/>
            </a:endParaRPr>
          </a:p>
          <a:p>
            <a:pPr indent="0" lvl="0" marL="0" rtl="0" algn="l">
              <a:lnSpc>
                <a:spcPct val="125000"/>
              </a:lnSpc>
              <a:spcBef>
                <a:spcPts val="1000"/>
              </a:spcBef>
              <a:spcAft>
                <a:spcPts val="0"/>
              </a:spcAft>
              <a:buClr>
                <a:srgbClr val="EF8C6A"/>
              </a:buClr>
              <a:buSzPct val="100000"/>
              <a:buNone/>
            </a:pPr>
            <a:r>
              <a:t/>
            </a:r>
            <a:endParaRPr b="1" sz="1600">
              <a:solidFill>
                <a:schemeClr val="lt1"/>
              </a:solidFill>
              <a:latin typeface="Arial"/>
              <a:ea typeface="Arial"/>
              <a:cs typeface="Arial"/>
              <a:sym typeface="Arial"/>
            </a:endParaRPr>
          </a:p>
          <a:p>
            <a:pPr indent="0" lvl="0" marL="0" rtl="0" algn="l">
              <a:lnSpc>
                <a:spcPct val="125000"/>
              </a:lnSpc>
              <a:spcBef>
                <a:spcPts val="1000"/>
              </a:spcBef>
              <a:spcAft>
                <a:spcPts val="0"/>
              </a:spcAft>
              <a:buClr>
                <a:srgbClr val="EF8C6A"/>
              </a:buClr>
              <a:buSzPct val="100000"/>
              <a:buNone/>
            </a:pPr>
            <a:r>
              <a:t/>
            </a:r>
            <a:endParaRPr b="1" sz="1600">
              <a:solidFill>
                <a:schemeClr val="lt1"/>
              </a:solidFill>
              <a:latin typeface="Arial"/>
              <a:ea typeface="Arial"/>
              <a:cs typeface="Arial"/>
              <a:sym typeface="Arial"/>
            </a:endParaRPr>
          </a:p>
          <a:p>
            <a:pPr indent="0" lvl="0" marL="0" rtl="0" algn="l">
              <a:lnSpc>
                <a:spcPct val="125000"/>
              </a:lnSpc>
              <a:spcBef>
                <a:spcPts val="1000"/>
              </a:spcBef>
              <a:spcAft>
                <a:spcPts val="0"/>
              </a:spcAft>
              <a:buClr>
                <a:srgbClr val="EF8C6A"/>
              </a:buClr>
              <a:buSzPct val="100000"/>
              <a:buNone/>
            </a:pPr>
            <a:r>
              <a:rPr lang="en-US" sz="1200">
                <a:solidFill>
                  <a:srgbClr val="000000"/>
                </a:solidFill>
                <a:latin typeface="Times New Roman"/>
                <a:ea typeface="Times New Roman"/>
                <a:cs typeface="Times New Roman"/>
                <a:sym typeface="Times New Roman"/>
              </a:rPr>
              <a:t>           </a:t>
            </a:r>
            <a:endParaRPr/>
          </a:p>
        </p:txBody>
      </p:sp>
      <p:sp>
        <p:nvSpPr>
          <p:cNvPr id="140" name="Google Shape;140;p6"/>
          <p:cNvSpPr txBox="1"/>
          <p:nvPr/>
        </p:nvSpPr>
        <p:spPr>
          <a:xfrm>
            <a:off x="292659" y="1052794"/>
            <a:ext cx="11594882" cy="2918876"/>
          </a:xfrm>
          <a:prstGeom prst="rect">
            <a:avLst/>
          </a:prstGeom>
          <a:noFill/>
          <a:ln>
            <a:noFill/>
          </a:ln>
        </p:spPr>
        <p:txBody>
          <a:bodyPr anchorCtr="0" anchor="t" bIns="45700" lIns="91425" spcFirstLastPara="1" rIns="91425" wrap="square" tIns="45700">
            <a:spAutoFit/>
          </a:bodyPr>
          <a:lstStyle/>
          <a:p>
            <a:pPr indent="0" lvl="0" marL="0" marR="0" rtl="0" algn="l">
              <a:lnSpc>
                <a:spcPct val="125000"/>
              </a:lnSpc>
              <a:spcBef>
                <a:spcPts val="0"/>
              </a:spcBef>
              <a:spcAft>
                <a:spcPts val="0"/>
              </a:spcAft>
              <a:buNone/>
            </a:pPr>
            <a:r>
              <a:rPr b="1" lang="en-US" sz="1600" u="sng">
                <a:solidFill>
                  <a:schemeClr val="lt1"/>
                </a:solidFill>
                <a:latin typeface="Arial"/>
                <a:ea typeface="Arial"/>
                <a:cs typeface="Arial"/>
                <a:sym typeface="Arial"/>
              </a:rPr>
              <a:t>1. Tax Benefits </a:t>
            </a:r>
            <a:endParaRPr sz="1600" u="sng">
              <a:solidFill>
                <a:schemeClr val="lt1"/>
              </a:solidFill>
              <a:latin typeface="Arial"/>
              <a:ea typeface="Arial"/>
              <a:cs typeface="Arial"/>
              <a:sym typeface="Arial"/>
            </a:endParaRPr>
          </a:p>
          <a:p>
            <a:pPr indent="0" lvl="0" marL="0" marR="0" rtl="0" algn="l">
              <a:lnSpc>
                <a:spcPct val="125000"/>
              </a:lnSpc>
              <a:spcBef>
                <a:spcPts val="1000"/>
              </a:spcBef>
              <a:spcAft>
                <a:spcPts val="0"/>
              </a:spcAft>
              <a:buNone/>
            </a:pPr>
            <a:r>
              <a:rPr lang="en-US" sz="1200">
                <a:solidFill>
                  <a:schemeClr val="lt1"/>
                </a:solidFill>
                <a:latin typeface="Arial"/>
                <a:ea typeface="Arial"/>
                <a:cs typeface="Arial"/>
                <a:sym typeface="Arial"/>
              </a:rPr>
              <a:t>Taxation plays a pivotal role in investment considerations.  Considering that Kapsule remains a private limited corporation, the standard corporate tax rate is set to remain at 22% of total income. However, Indonesia has various policies and tax incentives out of which many may be relevant to Kapsule, The first is that of a tax or investment incentive where a company is allowed to reduce its taxable net income by up to 30% of its investment in tangible fixed assets.</a:t>
            </a:r>
            <a:endParaRPr/>
          </a:p>
          <a:p>
            <a:pPr indent="0" lvl="0" marL="0" marR="0" rtl="0" algn="l">
              <a:lnSpc>
                <a:spcPct val="125000"/>
              </a:lnSpc>
              <a:spcBef>
                <a:spcPts val="1000"/>
              </a:spcBef>
              <a:spcAft>
                <a:spcPts val="0"/>
              </a:spcAft>
              <a:buNone/>
            </a:pPr>
            <a:r>
              <a:t/>
            </a:r>
            <a:endParaRPr sz="600">
              <a:solidFill>
                <a:schemeClr val="lt1"/>
              </a:solidFill>
              <a:latin typeface="Arial"/>
              <a:ea typeface="Arial"/>
              <a:cs typeface="Arial"/>
              <a:sym typeface="Arial"/>
            </a:endParaRPr>
          </a:p>
          <a:p>
            <a:pPr indent="0" lvl="0" marL="0" marR="0" rtl="0" algn="l">
              <a:lnSpc>
                <a:spcPct val="125000"/>
              </a:lnSpc>
              <a:spcBef>
                <a:spcPts val="1000"/>
              </a:spcBef>
              <a:spcAft>
                <a:spcPts val="0"/>
              </a:spcAft>
              <a:buNone/>
            </a:pPr>
            <a:r>
              <a:t/>
            </a:r>
            <a:endParaRPr sz="600">
              <a:solidFill>
                <a:schemeClr val="lt1"/>
              </a:solidFill>
              <a:latin typeface="Arial"/>
              <a:ea typeface="Arial"/>
              <a:cs typeface="Arial"/>
              <a:sym typeface="Arial"/>
            </a:endParaRPr>
          </a:p>
          <a:p>
            <a:pPr indent="0" lvl="0" marL="0" marR="0" rtl="0" algn="l">
              <a:lnSpc>
                <a:spcPct val="125000"/>
              </a:lnSpc>
              <a:spcBef>
                <a:spcPts val="1000"/>
              </a:spcBef>
              <a:spcAft>
                <a:spcPts val="0"/>
              </a:spcAft>
              <a:buNone/>
            </a:pPr>
            <a:r>
              <a:t/>
            </a:r>
            <a:endParaRPr sz="600">
              <a:solidFill>
                <a:schemeClr val="lt1"/>
              </a:solidFill>
              <a:latin typeface="Arial"/>
              <a:ea typeface="Arial"/>
              <a:cs typeface="Arial"/>
              <a:sym typeface="Arial"/>
            </a:endParaRPr>
          </a:p>
          <a:p>
            <a:pPr indent="0" lvl="0" marL="0" marR="0" rtl="0" algn="l">
              <a:lnSpc>
                <a:spcPct val="125000"/>
              </a:lnSpc>
              <a:spcBef>
                <a:spcPts val="1000"/>
              </a:spcBef>
              <a:spcAft>
                <a:spcPts val="0"/>
              </a:spcAft>
              <a:buNone/>
            </a:pPr>
            <a:r>
              <a:t/>
            </a:r>
            <a:endParaRPr sz="600">
              <a:solidFill>
                <a:schemeClr val="lt1"/>
              </a:solidFill>
              <a:latin typeface="Arial"/>
              <a:ea typeface="Arial"/>
              <a:cs typeface="Arial"/>
              <a:sym typeface="Arial"/>
            </a:endParaRPr>
          </a:p>
          <a:p>
            <a:pPr indent="0" lvl="0" marL="0" marR="0" rtl="0" algn="l">
              <a:lnSpc>
                <a:spcPct val="125000"/>
              </a:lnSpc>
              <a:spcBef>
                <a:spcPts val="1000"/>
              </a:spcBef>
              <a:spcAft>
                <a:spcPts val="0"/>
              </a:spcAft>
              <a:buNone/>
            </a:pPr>
            <a:r>
              <a:t/>
            </a:r>
            <a:endParaRPr sz="600">
              <a:solidFill>
                <a:schemeClr val="lt1"/>
              </a:solidFill>
              <a:latin typeface="Arial"/>
              <a:ea typeface="Arial"/>
              <a:cs typeface="Arial"/>
              <a:sym typeface="Arial"/>
            </a:endParaRPr>
          </a:p>
          <a:p>
            <a:pPr indent="0" lvl="0" marL="0" marR="0" rtl="0" algn="l">
              <a:lnSpc>
                <a:spcPct val="125000"/>
              </a:lnSpc>
              <a:spcBef>
                <a:spcPts val="1000"/>
              </a:spcBef>
              <a:spcAft>
                <a:spcPts val="0"/>
              </a:spcAft>
              <a:buNone/>
            </a:pPr>
            <a:r>
              <a:t/>
            </a:r>
            <a:endParaRPr sz="600">
              <a:solidFill>
                <a:schemeClr val="lt1"/>
              </a:solidFill>
              <a:latin typeface="Arial"/>
              <a:ea typeface="Arial"/>
              <a:cs typeface="Arial"/>
              <a:sym typeface="Arial"/>
            </a:endParaRPr>
          </a:p>
          <a:p>
            <a:pPr indent="0" lvl="0" marL="0" marR="0" rtl="0" algn="l">
              <a:lnSpc>
                <a:spcPct val="125000"/>
              </a:lnSpc>
              <a:spcBef>
                <a:spcPts val="1000"/>
              </a:spcBef>
              <a:spcAft>
                <a:spcPts val="0"/>
              </a:spcAft>
              <a:buNone/>
            </a:pPr>
            <a:r>
              <a:t/>
            </a:r>
            <a:endParaRPr sz="600">
              <a:solidFill>
                <a:schemeClr val="lt1"/>
              </a:solidFill>
              <a:latin typeface="Arial"/>
              <a:ea typeface="Arial"/>
              <a:cs typeface="Arial"/>
              <a:sym typeface="Arial"/>
            </a:endParaRPr>
          </a:p>
        </p:txBody>
      </p:sp>
      <p:sp>
        <p:nvSpPr>
          <p:cNvPr id="141" name="Google Shape;141;p6"/>
          <p:cNvSpPr txBox="1"/>
          <p:nvPr/>
        </p:nvSpPr>
        <p:spPr>
          <a:xfrm>
            <a:off x="309289" y="4261393"/>
            <a:ext cx="11136155" cy="1462195"/>
          </a:xfrm>
          <a:prstGeom prst="rect">
            <a:avLst/>
          </a:prstGeom>
          <a:noFill/>
          <a:ln>
            <a:noFill/>
          </a:ln>
        </p:spPr>
        <p:txBody>
          <a:bodyPr anchorCtr="0" anchor="t" bIns="45700" lIns="91425" spcFirstLastPara="1" rIns="91425" wrap="square" tIns="45700">
            <a:spAutoFit/>
          </a:bodyPr>
          <a:lstStyle/>
          <a:p>
            <a:pPr indent="0" lvl="0" marL="0" marR="0" rtl="0" algn="l">
              <a:lnSpc>
                <a:spcPct val="125000"/>
              </a:lnSpc>
              <a:spcBef>
                <a:spcPts val="0"/>
              </a:spcBef>
              <a:spcAft>
                <a:spcPts val="0"/>
              </a:spcAft>
              <a:buNone/>
            </a:pPr>
            <a:r>
              <a:rPr b="1" lang="en-US" sz="1600" u="sng">
                <a:solidFill>
                  <a:schemeClr val="lt1"/>
                </a:solidFill>
                <a:latin typeface="Arial"/>
                <a:ea typeface="Arial"/>
                <a:cs typeface="Arial"/>
                <a:sym typeface="Arial"/>
              </a:rPr>
              <a:t>2. Government Support</a:t>
            </a:r>
            <a:endParaRPr/>
          </a:p>
          <a:p>
            <a:pPr indent="0" lvl="0" marL="0" marR="0" rtl="0" algn="l">
              <a:lnSpc>
                <a:spcPct val="125000"/>
              </a:lnSpc>
              <a:spcBef>
                <a:spcPts val="1000"/>
              </a:spcBef>
              <a:spcAft>
                <a:spcPts val="0"/>
              </a:spcAft>
              <a:buNone/>
            </a:pPr>
            <a:r>
              <a:rPr lang="en-US" sz="1200">
                <a:solidFill>
                  <a:schemeClr val="lt1"/>
                </a:solidFill>
                <a:latin typeface="Arial"/>
                <a:ea typeface="Arial"/>
                <a:cs typeface="Arial"/>
                <a:sym typeface="Arial"/>
              </a:rPr>
              <a:t>Indonesia’s government has adopted a pro-business</a:t>
            </a:r>
            <a:endParaRPr sz="1050">
              <a:solidFill>
                <a:schemeClr val="lt1"/>
              </a:solidFill>
              <a:latin typeface="Arial"/>
              <a:ea typeface="Arial"/>
              <a:cs typeface="Arial"/>
              <a:sym typeface="Arial"/>
            </a:endParaRPr>
          </a:p>
          <a:p>
            <a:pPr indent="0" lvl="0" marL="0" marR="0" rtl="0" algn="l">
              <a:lnSpc>
                <a:spcPct val="125000"/>
              </a:lnSpc>
              <a:spcBef>
                <a:spcPts val="1000"/>
              </a:spcBef>
              <a:spcAft>
                <a:spcPts val="0"/>
              </a:spcAft>
              <a:buNone/>
            </a:pPr>
            <a:r>
              <a:rPr lang="en-US" sz="1200">
                <a:solidFill>
                  <a:schemeClr val="lt1"/>
                </a:solidFill>
                <a:latin typeface="Arial"/>
                <a:ea typeface="Arial"/>
                <a:cs typeface="Arial"/>
                <a:sym typeface="Arial"/>
              </a:rPr>
              <a:t>stance, introducing policies to create a more favorable </a:t>
            </a:r>
            <a:endParaRPr sz="1050">
              <a:solidFill>
                <a:schemeClr val="lt1"/>
              </a:solidFill>
              <a:latin typeface="Arial"/>
              <a:ea typeface="Arial"/>
              <a:cs typeface="Arial"/>
              <a:sym typeface="Arial"/>
            </a:endParaRPr>
          </a:p>
          <a:p>
            <a:pPr indent="0" lvl="0" marL="0" marR="0" rtl="0" algn="l">
              <a:lnSpc>
                <a:spcPct val="125000"/>
              </a:lnSpc>
              <a:spcBef>
                <a:spcPts val="1000"/>
              </a:spcBef>
              <a:spcAft>
                <a:spcPts val="0"/>
              </a:spcAft>
              <a:buNone/>
            </a:pPr>
            <a:r>
              <a:rPr lang="en-US" sz="1200">
                <a:solidFill>
                  <a:schemeClr val="lt1"/>
                </a:solidFill>
                <a:latin typeface="Arial"/>
                <a:ea typeface="Arial"/>
                <a:cs typeface="Arial"/>
                <a:sym typeface="Arial"/>
              </a:rPr>
              <a:t>environment for foreign direct investment (FDI)</a:t>
            </a:r>
            <a:endParaRPr sz="1050">
              <a:solidFill>
                <a:schemeClr val="lt1"/>
              </a:solidFill>
              <a:latin typeface="Arial"/>
              <a:ea typeface="Arial"/>
              <a:cs typeface="Arial"/>
              <a:sym typeface="Arial"/>
            </a:endParaRPr>
          </a:p>
        </p:txBody>
      </p:sp>
      <p:pic>
        <p:nvPicPr>
          <p:cNvPr descr="A screenshot of a website&#10;&#10;Description automatically generated" id="142" name="Google Shape;142;p6"/>
          <p:cNvPicPr preferRelativeResize="0"/>
          <p:nvPr/>
        </p:nvPicPr>
        <p:blipFill rotWithShape="1">
          <a:blip r:embed="rId3">
            <a:alphaModFix/>
          </a:blip>
          <a:srcRect b="0" l="0" r="0" t="0"/>
          <a:stretch/>
        </p:blipFill>
        <p:spPr>
          <a:xfrm>
            <a:off x="294351" y="2325539"/>
            <a:ext cx="4226194" cy="1648749"/>
          </a:xfrm>
          <a:prstGeom prst="rect">
            <a:avLst/>
          </a:prstGeom>
          <a:noFill/>
          <a:ln>
            <a:noFill/>
          </a:ln>
        </p:spPr>
      </p:pic>
      <p:pic>
        <p:nvPicPr>
          <p:cNvPr descr="A screenshot of a black and white page&#10;&#10;Description automatically generated" id="143" name="Google Shape;143;p6"/>
          <p:cNvPicPr preferRelativeResize="0"/>
          <p:nvPr/>
        </p:nvPicPr>
        <p:blipFill rotWithShape="1">
          <a:blip r:embed="rId4">
            <a:alphaModFix/>
          </a:blip>
          <a:srcRect b="0" l="0" r="0" t="0"/>
          <a:stretch/>
        </p:blipFill>
        <p:spPr>
          <a:xfrm>
            <a:off x="4835787" y="2709945"/>
            <a:ext cx="6898291" cy="404272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7"/>
          <p:cNvSpPr txBox="1"/>
          <p:nvPr>
            <p:ph idx="1" type="body"/>
          </p:nvPr>
        </p:nvSpPr>
        <p:spPr>
          <a:xfrm>
            <a:off x="914744" y="1934862"/>
            <a:ext cx="10191406" cy="3998869"/>
          </a:xfrm>
          <a:prstGeom prst="rect">
            <a:avLst/>
          </a:prstGeom>
          <a:noFill/>
          <a:ln>
            <a:noFill/>
          </a:ln>
        </p:spPr>
        <p:txBody>
          <a:bodyPr anchorCtr="0" anchor="t" bIns="0" lIns="0" spcFirstLastPara="1" rIns="0" wrap="square" tIns="0">
            <a:normAutofit/>
          </a:bodyPr>
          <a:lstStyle/>
          <a:p>
            <a:pPr indent="0" lvl="0" marL="0" rtl="0" algn="l">
              <a:lnSpc>
                <a:spcPct val="125000"/>
              </a:lnSpc>
              <a:spcBef>
                <a:spcPts val="0"/>
              </a:spcBef>
              <a:spcAft>
                <a:spcPts val="0"/>
              </a:spcAft>
              <a:buSzPts val="2000"/>
              <a:buNone/>
            </a:pPr>
            <a:r>
              <a:t/>
            </a:r>
            <a:endParaRPr/>
          </a:p>
          <a:p>
            <a:pPr indent="0" lvl="0" marL="0" rtl="0" algn="l">
              <a:lnSpc>
                <a:spcPct val="125000"/>
              </a:lnSpc>
              <a:spcBef>
                <a:spcPts val="1000"/>
              </a:spcBef>
              <a:spcAft>
                <a:spcPts val="0"/>
              </a:spcAft>
              <a:buSzPts val="2000"/>
              <a:buNone/>
            </a:pPr>
            <a:r>
              <a:t/>
            </a:r>
            <a:endParaRPr>
              <a:solidFill>
                <a:srgbClr val="FFFFFF"/>
              </a:solidFill>
            </a:endParaRPr>
          </a:p>
        </p:txBody>
      </p:sp>
      <p:sp>
        <p:nvSpPr>
          <p:cNvPr id="149" name="Google Shape;149;p7"/>
          <p:cNvSpPr txBox="1"/>
          <p:nvPr/>
        </p:nvSpPr>
        <p:spPr>
          <a:xfrm>
            <a:off x="156829" y="585715"/>
            <a:ext cx="11183077"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600" u="sng">
                <a:solidFill>
                  <a:schemeClr val="lt1"/>
                </a:solidFill>
                <a:latin typeface="Arial"/>
                <a:ea typeface="Arial"/>
                <a:cs typeface="Arial"/>
                <a:sym typeface="Arial"/>
              </a:rPr>
              <a:t>3. Working Towards the Goal</a:t>
            </a:r>
            <a:endParaRPr b="1" sz="1600" u="sng">
              <a:solidFill>
                <a:schemeClr val="lt1"/>
              </a:solidFill>
              <a:latin typeface="Arial"/>
              <a:ea typeface="Arial"/>
              <a:cs typeface="Arial"/>
              <a:sym typeface="Arial"/>
            </a:endParaRPr>
          </a:p>
        </p:txBody>
      </p:sp>
      <p:sp>
        <p:nvSpPr>
          <p:cNvPr id="150" name="Google Shape;150;p7"/>
          <p:cNvSpPr txBox="1"/>
          <p:nvPr/>
        </p:nvSpPr>
        <p:spPr>
          <a:xfrm>
            <a:off x="156830" y="1161412"/>
            <a:ext cx="10642583" cy="95410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Arial"/>
                <a:ea typeface="Arial"/>
                <a:cs typeface="Arial"/>
                <a:sym typeface="Arial"/>
              </a:rPr>
              <a:t>Healthcare provision in Indonesia has traditionally been fragmented, with private insurance being provided for those who can afford it alongside basic public coverage for the most impoverished in society and NGOs working in specialized areas providing services to those not covered by public or private schemes. However, the accuracy and quality of data provided to these healthcare providers is very poor, allowing Kapsule’s team to work further towards their overall cause.</a:t>
            </a:r>
            <a:endParaRPr sz="1400">
              <a:solidFill>
                <a:schemeClr val="lt1"/>
              </a:solidFill>
              <a:latin typeface="Arial"/>
              <a:ea typeface="Arial"/>
              <a:cs typeface="Arial"/>
              <a:sym typeface="Arial"/>
            </a:endParaRPr>
          </a:p>
        </p:txBody>
      </p:sp>
      <p:sp>
        <p:nvSpPr>
          <p:cNvPr id="151" name="Google Shape;151;p7"/>
          <p:cNvSpPr txBox="1"/>
          <p:nvPr/>
        </p:nvSpPr>
        <p:spPr>
          <a:xfrm>
            <a:off x="156830" y="2397206"/>
            <a:ext cx="11183077"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600" u="sng">
                <a:solidFill>
                  <a:schemeClr val="lt1"/>
                </a:solidFill>
                <a:latin typeface="Arial"/>
                <a:ea typeface="Arial"/>
                <a:cs typeface="Arial"/>
                <a:sym typeface="Arial"/>
              </a:rPr>
              <a:t>4. Geographical Location of Indonesia</a:t>
            </a:r>
            <a:endParaRPr b="1" sz="1600" u="sng">
              <a:solidFill>
                <a:schemeClr val="lt1"/>
              </a:solidFill>
              <a:latin typeface="Arial"/>
              <a:ea typeface="Arial"/>
              <a:cs typeface="Arial"/>
              <a:sym typeface="Arial"/>
            </a:endParaRPr>
          </a:p>
        </p:txBody>
      </p:sp>
      <p:sp>
        <p:nvSpPr>
          <p:cNvPr id="152" name="Google Shape;152;p7"/>
          <p:cNvSpPr txBox="1"/>
          <p:nvPr/>
        </p:nvSpPr>
        <p:spPr>
          <a:xfrm>
            <a:off x="156830" y="3016991"/>
            <a:ext cx="11631122" cy="295465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1" lang="en-US" sz="1600">
                <a:solidFill>
                  <a:srgbClr val="F7CF57"/>
                </a:solidFill>
                <a:latin typeface="Arial"/>
                <a:ea typeface="Arial"/>
                <a:cs typeface="Arial"/>
                <a:sym typeface="Arial"/>
              </a:rPr>
              <a:t>The image below depicts the geographical benefits of Indonesia as a location to</a:t>
            </a:r>
            <a:endParaRPr sz="1600">
              <a:solidFill>
                <a:srgbClr val="F7CF57"/>
              </a:solidFill>
              <a:latin typeface="Arial"/>
              <a:ea typeface="Arial"/>
              <a:cs typeface="Arial"/>
              <a:sym typeface="Arial"/>
            </a:endParaRPr>
          </a:p>
          <a:p>
            <a:pPr indent="0" lvl="0" marL="0" marR="0" rtl="0" algn="l">
              <a:spcBef>
                <a:spcPts val="0"/>
              </a:spcBef>
              <a:spcAft>
                <a:spcPts val="0"/>
              </a:spcAft>
              <a:buNone/>
            </a:pPr>
            <a:r>
              <a:rPr b="1" i="1" lang="en-US" sz="1600">
                <a:solidFill>
                  <a:srgbClr val="F7CF57"/>
                </a:solidFill>
                <a:latin typeface="Arial"/>
                <a:ea typeface="Arial"/>
                <a:cs typeface="Arial"/>
                <a:sym typeface="Arial"/>
              </a:rPr>
              <a:t> expand for Kapsule</a:t>
            </a:r>
            <a:r>
              <a:rPr lang="en-US" sz="1600">
                <a:solidFill>
                  <a:srgbClr val="F7CF57"/>
                </a:solidFill>
                <a:latin typeface="Arial"/>
                <a:ea typeface="Arial"/>
                <a:cs typeface="Arial"/>
                <a:sym typeface="Arial"/>
              </a:rPr>
              <a:t>.</a:t>
            </a:r>
            <a:r>
              <a:rPr lang="en-US" sz="1400">
                <a:solidFill>
                  <a:schemeClr val="lt1"/>
                </a:solidFill>
                <a:latin typeface="Arial"/>
                <a:ea typeface="Arial"/>
                <a:cs typeface="Arial"/>
                <a:sym typeface="Arial"/>
              </a:rPr>
              <a:t> The countries circled in red: </a:t>
            </a:r>
            <a:endParaRPr/>
          </a:p>
          <a:p>
            <a:pPr indent="0" lvl="0" marL="0" marR="0" rtl="0" algn="l">
              <a:spcBef>
                <a:spcPts val="0"/>
              </a:spcBef>
              <a:spcAft>
                <a:spcPts val="0"/>
              </a:spcAft>
              <a:buNone/>
            </a:pPr>
            <a:r>
              <a:rPr lang="en-US" sz="1400">
                <a:solidFill>
                  <a:schemeClr val="lt1"/>
                </a:solidFill>
                <a:latin typeface="Arial"/>
                <a:ea typeface="Arial"/>
                <a:cs typeface="Arial"/>
                <a:sym typeface="Arial"/>
              </a:rPr>
              <a:t>Malaysia, Singapore, Papua New Guinea, Sri Lanka, </a:t>
            </a:r>
            <a:endParaRPr sz="1800">
              <a:solidFill>
                <a:schemeClr val="lt1"/>
              </a:solidFill>
              <a:latin typeface="Avenir"/>
              <a:ea typeface="Avenir"/>
              <a:cs typeface="Avenir"/>
              <a:sym typeface="Avenir"/>
            </a:endParaRPr>
          </a:p>
          <a:p>
            <a:pPr indent="0" lvl="0" marL="0" marR="0" rtl="0" algn="l">
              <a:spcBef>
                <a:spcPts val="0"/>
              </a:spcBef>
              <a:spcAft>
                <a:spcPts val="0"/>
              </a:spcAft>
              <a:buNone/>
            </a:pPr>
            <a:r>
              <a:rPr lang="en-US" sz="1400">
                <a:solidFill>
                  <a:schemeClr val="lt1"/>
                </a:solidFill>
                <a:latin typeface="Arial"/>
                <a:ea typeface="Arial"/>
                <a:cs typeface="Arial"/>
                <a:sym typeface="Arial"/>
              </a:rPr>
              <a:t>depict the direct targets which Kapsule may chose to expand to in the next 3-5 years as they are </a:t>
            </a:r>
            <a:endParaRPr/>
          </a:p>
          <a:p>
            <a:pPr indent="0" lvl="0" marL="0" marR="0" rtl="0" algn="l">
              <a:spcBef>
                <a:spcPts val="0"/>
              </a:spcBef>
              <a:spcAft>
                <a:spcPts val="0"/>
              </a:spcAft>
              <a:buNone/>
            </a:pPr>
            <a:r>
              <a:rPr lang="en-US" sz="1400">
                <a:solidFill>
                  <a:schemeClr val="lt1"/>
                </a:solidFill>
                <a:latin typeface="Arial"/>
                <a:ea typeface="Arial"/>
                <a:cs typeface="Arial"/>
                <a:sym typeface="Arial"/>
              </a:rPr>
              <a:t>very close to the Indonesian Region, and fit the overall needs of small-scale expansion.</a:t>
            </a:r>
            <a:endParaRPr sz="1800">
              <a:solidFill>
                <a:schemeClr val="lt1"/>
              </a:solidFill>
              <a:latin typeface="Avenir"/>
              <a:ea typeface="Avenir"/>
              <a:cs typeface="Avenir"/>
              <a:sym typeface="Avenir"/>
            </a:endParaRPr>
          </a:p>
          <a:p>
            <a:pPr indent="0" lvl="0" marL="0" marR="0" rtl="0" algn="l">
              <a:spcBef>
                <a:spcPts val="0"/>
              </a:spcBef>
              <a:spcAft>
                <a:spcPts val="0"/>
              </a:spcAft>
              <a:buNone/>
            </a:pPr>
            <a:r>
              <a:rPr lang="en-US" sz="1400">
                <a:solidFill>
                  <a:schemeClr val="lt1"/>
                </a:solidFill>
                <a:latin typeface="Arial"/>
                <a:ea typeface="Arial"/>
                <a:cs typeface="Arial"/>
                <a:sym typeface="Arial"/>
              </a:rPr>
              <a:t> Next, the countries in the yellow depict the ASEAN Countriesthat may serve as a </a:t>
            </a:r>
            <a:endParaRPr/>
          </a:p>
          <a:p>
            <a:pPr indent="0" lvl="0" marL="0" marR="0" rtl="0" algn="l">
              <a:spcBef>
                <a:spcPts val="0"/>
              </a:spcBef>
              <a:spcAft>
                <a:spcPts val="0"/>
              </a:spcAft>
              <a:buNone/>
            </a:pPr>
            <a:r>
              <a:rPr lang="en-US" sz="1400">
                <a:solidFill>
                  <a:schemeClr val="lt1"/>
                </a:solidFill>
                <a:latin typeface="Arial"/>
                <a:ea typeface="Arial"/>
                <a:cs typeface="Arial"/>
                <a:sym typeface="Arial"/>
              </a:rPr>
              <a:t>secondary target which Kapsule may want to expand to in the next 7-10 years: </a:t>
            </a:r>
            <a:endParaRPr sz="1800">
              <a:solidFill>
                <a:schemeClr val="lt1"/>
              </a:solidFill>
              <a:latin typeface="Avenir"/>
              <a:ea typeface="Avenir"/>
              <a:cs typeface="Avenir"/>
              <a:sym typeface="Avenir"/>
            </a:endParaRPr>
          </a:p>
          <a:p>
            <a:pPr indent="0" lvl="0" marL="0" marR="0" rtl="0" algn="l">
              <a:spcBef>
                <a:spcPts val="0"/>
              </a:spcBef>
              <a:spcAft>
                <a:spcPts val="0"/>
              </a:spcAft>
              <a:buNone/>
            </a:pPr>
            <a:r>
              <a:rPr lang="en-US" sz="1400">
                <a:solidFill>
                  <a:schemeClr val="lt1"/>
                </a:solidFill>
                <a:latin typeface="Arial"/>
                <a:ea typeface="Arial"/>
                <a:cs typeface="Arial"/>
                <a:sym typeface="Arial"/>
              </a:rPr>
              <a:t>Philippines, Thailand, Laos, Burma, Taiwan, Bangladesh, Myanmar. Lastly, the countries outlined</a:t>
            </a:r>
            <a:endParaRPr/>
          </a:p>
          <a:p>
            <a:pPr indent="0" lvl="0" marL="0" marR="0" rtl="0" algn="l">
              <a:spcBef>
                <a:spcPts val="0"/>
              </a:spcBef>
              <a:spcAft>
                <a:spcPts val="0"/>
              </a:spcAft>
              <a:buNone/>
            </a:pPr>
            <a:r>
              <a:rPr lang="en-US" sz="1400">
                <a:solidFill>
                  <a:schemeClr val="lt1"/>
                </a:solidFill>
                <a:latin typeface="Arial"/>
                <a:ea typeface="Arial"/>
                <a:cs typeface="Arial"/>
                <a:sym typeface="Arial"/>
              </a:rPr>
              <a:t> in green- India and Australia are the major hubs for all businesses which Kapsule may want to </a:t>
            </a:r>
            <a:endParaRPr/>
          </a:p>
          <a:p>
            <a:pPr indent="0" lvl="0" marL="0" marR="0" rtl="0" algn="l">
              <a:spcBef>
                <a:spcPts val="0"/>
              </a:spcBef>
              <a:spcAft>
                <a:spcPts val="0"/>
              </a:spcAft>
              <a:buNone/>
            </a:pPr>
            <a:r>
              <a:rPr lang="en-US" sz="1400">
                <a:solidFill>
                  <a:schemeClr val="lt1"/>
                </a:solidFill>
                <a:latin typeface="Arial"/>
                <a:ea typeface="Arial"/>
                <a:cs typeface="Arial"/>
                <a:sym typeface="Arial"/>
              </a:rPr>
              <a:t>expand to in the long-term (12-15 years), once the organization has established an international </a:t>
            </a:r>
            <a:endParaRPr/>
          </a:p>
          <a:p>
            <a:pPr indent="0" lvl="0" marL="0" marR="0" rtl="0" algn="l">
              <a:spcBef>
                <a:spcPts val="0"/>
              </a:spcBef>
              <a:spcAft>
                <a:spcPts val="0"/>
              </a:spcAft>
              <a:buNone/>
            </a:pPr>
            <a:r>
              <a:rPr lang="en-US" sz="1400">
                <a:solidFill>
                  <a:schemeClr val="lt1"/>
                </a:solidFill>
                <a:latin typeface="Arial"/>
                <a:ea typeface="Arial"/>
                <a:cs typeface="Arial"/>
                <a:sym typeface="Arial"/>
              </a:rPr>
              <a:t>name, started to generate large profits, and maybe even become public limited. This won’t be </a:t>
            </a:r>
            <a:endParaRPr/>
          </a:p>
          <a:p>
            <a:pPr indent="0" lvl="0" marL="0" marR="0" rtl="0" algn="l">
              <a:spcBef>
                <a:spcPts val="0"/>
              </a:spcBef>
              <a:spcAft>
                <a:spcPts val="0"/>
              </a:spcAft>
              <a:buNone/>
            </a:pPr>
            <a:r>
              <a:rPr lang="en-US" sz="1400">
                <a:solidFill>
                  <a:schemeClr val="lt1"/>
                </a:solidFill>
                <a:latin typeface="Arial"/>
                <a:ea typeface="Arial"/>
                <a:cs typeface="Arial"/>
                <a:sym typeface="Arial"/>
              </a:rPr>
              <a:t>emphasized on any further unless requested by Daniel as we believe we should first focused on</a:t>
            </a:r>
            <a:endParaRPr/>
          </a:p>
          <a:p>
            <a:pPr indent="0" lvl="0" marL="0" marR="0" rtl="0" algn="l">
              <a:spcBef>
                <a:spcPts val="0"/>
              </a:spcBef>
              <a:spcAft>
                <a:spcPts val="0"/>
              </a:spcAft>
              <a:buNone/>
            </a:pPr>
            <a:r>
              <a:rPr lang="en-US" sz="1400">
                <a:solidFill>
                  <a:schemeClr val="lt1"/>
                </a:solidFill>
                <a:latin typeface="Arial"/>
                <a:ea typeface="Arial"/>
                <a:cs typeface="Arial"/>
                <a:sym typeface="Arial"/>
              </a:rPr>
              <a:t> expansion to Indonesia.</a:t>
            </a:r>
            <a:endParaRPr sz="1400">
              <a:solidFill>
                <a:schemeClr val="lt1"/>
              </a:solidFill>
              <a:latin typeface="Arial"/>
              <a:ea typeface="Arial"/>
              <a:cs typeface="Arial"/>
              <a:sym typeface="Arial"/>
            </a:endParaRPr>
          </a:p>
        </p:txBody>
      </p:sp>
      <p:pic>
        <p:nvPicPr>
          <p:cNvPr descr="A map of the world with a globe&#10;&#10;Description automatically generated" id="153" name="Google Shape;153;p7"/>
          <p:cNvPicPr preferRelativeResize="0"/>
          <p:nvPr/>
        </p:nvPicPr>
        <p:blipFill rotWithShape="1">
          <a:blip r:embed="rId3">
            <a:alphaModFix/>
          </a:blip>
          <a:srcRect b="0" l="0" r="0" t="0"/>
          <a:stretch/>
        </p:blipFill>
        <p:spPr>
          <a:xfrm>
            <a:off x="7952787" y="2735760"/>
            <a:ext cx="4073096" cy="3122141"/>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8"/>
          <p:cNvSpPr txBox="1"/>
          <p:nvPr>
            <p:ph type="title"/>
          </p:nvPr>
        </p:nvSpPr>
        <p:spPr>
          <a:xfrm>
            <a:off x="338095" y="156562"/>
            <a:ext cx="10026650" cy="655637"/>
          </a:xfrm>
          <a:prstGeom prst="rect">
            <a:avLst/>
          </a:prstGeom>
          <a:noFill/>
          <a:ln>
            <a:noFill/>
          </a:ln>
        </p:spPr>
        <p:txBody>
          <a:bodyPr anchorCtr="0" anchor="t" bIns="0" lIns="0" spcFirstLastPara="1" rIns="0" wrap="square" tIns="0">
            <a:normAutofit/>
          </a:bodyPr>
          <a:lstStyle/>
          <a:p>
            <a:pPr indent="0" lvl="0" marL="0" rtl="0" algn="l">
              <a:lnSpc>
                <a:spcPct val="100000"/>
              </a:lnSpc>
              <a:spcBef>
                <a:spcPts val="0"/>
              </a:spcBef>
              <a:spcAft>
                <a:spcPts val="0"/>
              </a:spcAft>
              <a:buClr>
                <a:schemeClr val="lt1"/>
              </a:buClr>
              <a:buSzPts val="2400"/>
              <a:buFont typeface="Rockwell"/>
              <a:buNone/>
            </a:pPr>
            <a:r>
              <a:rPr lang="en-US" sz="2400" u="sng"/>
              <a:t>CONS FOR ENTERING INDONESIA</a:t>
            </a:r>
            <a:endParaRPr sz="2400" u="sng"/>
          </a:p>
        </p:txBody>
      </p:sp>
      <p:sp>
        <p:nvSpPr>
          <p:cNvPr id="159" name="Google Shape;159;p8"/>
          <p:cNvSpPr txBox="1"/>
          <p:nvPr>
            <p:ph idx="1" type="body"/>
          </p:nvPr>
        </p:nvSpPr>
        <p:spPr>
          <a:xfrm>
            <a:off x="338095" y="709484"/>
            <a:ext cx="11509459" cy="5708220"/>
          </a:xfrm>
          <a:prstGeom prst="rect">
            <a:avLst/>
          </a:prstGeom>
          <a:noFill/>
          <a:ln>
            <a:noFill/>
          </a:ln>
        </p:spPr>
        <p:txBody>
          <a:bodyPr anchorCtr="0" anchor="t" bIns="0" lIns="0" spcFirstLastPara="1" rIns="0" wrap="square" tIns="0">
            <a:normAutofit fontScale="85000" lnSpcReduction="10000"/>
          </a:bodyPr>
          <a:lstStyle/>
          <a:p>
            <a:pPr indent="0" lvl="0" marL="0" rtl="0" algn="l">
              <a:lnSpc>
                <a:spcPct val="125000"/>
              </a:lnSpc>
              <a:spcBef>
                <a:spcPts val="0"/>
              </a:spcBef>
              <a:spcAft>
                <a:spcPts val="0"/>
              </a:spcAft>
              <a:buSzPct val="100000"/>
              <a:buNone/>
            </a:pPr>
            <a:r>
              <a:rPr b="1" lang="en-US" sz="1600">
                <a:solidFill>
                  <a:srgbClr val="F7CF57"/>
                </a:solidFill>
                <a:latin typeface="Arial"/>
                <a:ea typeface="Arial"/>
                <a:cs typeface="Arial"/>
                <a:sym typeface="Arial"/>
              </a:rPr>
              <a:t>While there are multiple crucial pros to be taken into consideration while expanding Kapsule into Indonesia, we must also keep in mind the cons or problems we may face as we take this huge step:-</a:t>
            </a:r>
            <a:endParaRPr/>
          </a:p>
          <a:p>
            <a:pPr indent="0" lvl="0" marL="0" rtl="0" algn="l">
              <a:lnSpc>
                <a:spcPct val="125000"/>
              </a:lnSpc>
              <a:spcBef>
                <a:spcPts val="1000"/>
              </a:spcBef>
              <a:spcAft>
                <a:spcPts val="0"/>
              </a:spcAft>
              <a:buSzPct val="100000"/>
              <a:buNone/>
            </a:pPr>
            <a:r>
              <a:rPr b="1" lang="en-US" sz="1900" u="sng">
                <a:solidFill>
                  <a:schemeClr val="lt1"/>
                </a:solidFill>
                <a:latin typeface="Arial"/>
                <a:ea typeface="Arial"/>
                <a:cs typeface="Arial"/>
                <a:sym typeface="Arial"/>
              </a:rPr>
              <a:t>1.Fragmented Healthcare System</a:t>
            </a:r>
            <a:endParaRPr b="1" sz="1900" u="sng">
              <a:solidFill>
                <a:schemeClr val="lt1"/>
              </a:solidFill>
              <a:latin typeface="Arial"/>
              <a:ea typeface="Arial"/>
              <a:cs typeface="Arial"/>
              <a:sym typeface="Arial"/>
            </a:endParaRPr>
          </a:p>
          <a:p>
            <a:pPr indent="0" lvl="0" marL="0" rtl="0" algn="l">
              <a:lnSpc>
                <a:spcPct val="125000"/>
              </a:lnSpc>
              <a:spcBef>
                <a:spcPts val="1000"/>
              </a:spcBef>
              <a:spcAft>
                <a:spcPts val="0"/>
              </a:spcAft>
              <a:buSzPct val="100000"/>
              <a:buNone/>
            </a:pPr>
            <a:r>
              <a:rPr lang="en-US" sz="1400">
                <a:solidFill>
                  <a:schemeClr val="lt1"/>
                </a:solidFill>
                <a:latin typeface="Arial"/>
                <a:ea typeface="Arial"/>
                <a:cs typeface="Arial"/>
                <a:sym typeface="Arial"/>
              </a:rPr>
              <a:t>Indonesia's healthcare system is highly fragmented, with a mix of public and private providers operating on separate platforms and standards. Many healthcare facilities, particularly in rural areas, still rely on manual systems or outdated technologies, which may complicate integration with existing EMR (electronic medical records) and ERP (enterprise resource planning systems.</a:t>
            </a:r>
            <a:endParaRPr sz="1400">
              <a:solidFill>
                <a:schemeClr val="lt1"/>
              </a:solidFill>
              <a:latin typeface="Arial"/>
              <a:ea typeface="Arial"/>
              <a:cs typeface="Arial"/>
              <a:sym typeface="Arial"/>
            </a:endParaRPr>
          </a:p>
          <a:p>
            <a:pPr indent="-359410" lvl="0" marL="359410" rtl="0" algn="l">
              <a:lnSpc>
                <a:spcPct val="125000"/>
              </a:lnSpc>
              <a:spcBef>
                <a:spcPts val="1000"/>
              </a:spcBef>
              <a:spcAft>
                <a:spcPts val="0"/>
              </a:spcAft>
              <a:buSzPct val="100000"/>
              <a:buNone/>
            </a:pPr>
            <a:r>
              <a:rPr b="1" lang="en-US" sz="1600" u="sng">
                <a:solidFill>
                  <a:schemeClr val="lt1"/>
                </a:solidFill>
                <a:latin typeface="Arial"/>
                <a:ea typeface="Arial"/>
                <a:cs typeface="Arial"/>
                <a:sym typeface="Arial"/>
              </a:rPr>
              <a:t>Solution:-</a:t>
            </a:r>
            <a:endParaRPr/>
          </a:p>
          <a:p>
            <a:pPr indent="-359410" lvl="0" marL="359410" rtl="0" algn="l">
              <a:lnSpc>
                <a:spcPct val="125000"/>
              </a:lnSpc>
              <a:spcBef>
                <a:spcPts val="1000"/>
              </a:spcBef>
              <a:spcAft>
                <a:spcPts val="0"/>
              </a:spcAft>
              <a:buSzPct val="100000"/>
              <a:buNone/>
            </a:pPr>
            <a:r>
              <a:rPr lang="en-US" sz="1600">
                <a:solidFill>
                  <a:schemeClr val="lt1"/>
                </a:solidFill>
                <a:latin typeface="Arial"/>
                <a:ea typeface="Arial"/>
                <a:cs typeface="Arial"/>
                <a:sym typeface="Arial"/>
              </a:rPr>
              <a:t>To tackle this issue we can use the:</a:t>
            </a:r>
            <a:r>
              <a:rPr lang="en-US" sz="1600">
                <a:solidFill>
                  <a:srgbClr val="F7CF57"/>
                </a:solidFill>
                <a:latin typeface="Arial"/>
                <a:ea typeface="Arial"/>
                <a:cs typeface="Arial"/>
                <a:sym typeface="Arial"/>
              </a:rPr>
              <a:t> </a:t>
            </a:r>
            <a:r>
              <a:rPr lang="en-US" sz="1600" u="sng">
                <a:solidFill>
                  <a:srgbClr val="F7CF57"/>
                </a:solidFill>
                <a:latin typeface="Arial"/>
                <a:ea typeface="Arial"/>
                <a:cs typeface="Arial"/>
                <a:sym typeface="Arial"/>
              </a:rPr>
              <a:t>Modular and Scalable Integration Approach</a:t>
            </a:r>
            <a:r>
              <a:rPr lang="en-US" sz="1600">
                <a:solidFill>
                  <a:srgbClr val="F7CF57"/>
                </a:solidFill>
                <a:latin typeface="Arial"/>
                <a:ea typeface="Arial"/>
                <a:cs typeface="Arial"/>
                <a:sym typeface="Arial"/>
              </a:rPr>
              <a:t>,</a:t>
            </a:r>
            <a:r>
              <a:rPr lang="en-US" sz="1600">
                <a:solidFill>
                  <a:schemeClr val="lt1"/>
                </a:solidFill>
                <a:latin typeface="Arial"/>
                <a:ea typeface="Arial"/>
                <a:cs typeface="Arial"/>
                <a:sym typeface="Arial"/>
              </a:rPr>
              <a:t> where the strategy clause would be threefold:-</a:t>
            </a:r>
            <a:endParaRPr/>
          </a:p>
          <a:p>
            <a:pPr indent="-359410" lvl="0" marL="359410" rtl="0" algn="l">
              <a:lnSpc>
                <a:spcPct val="125000"/>
              </a:lnSpc>
              <a:spcBef>
                <a:spcPts val="0"/>
              </a:spcBef>
              <a:spcAft>
                <a:spcPts val="0"/>
              </a:spcAft>
              <a:buSzPct val="100000"/>
              <a:buNone/>
            </a:pPr>
            <a:r>
              <a:rPr lang="en-US" sz="1400">
                <a:solidFill>
                  <a:schemeClr val="lt1"/>
                </a:solidFill>
                <a:latin typeface="Arial"/>
                <a:ea typeface="Arial"/>
                <a:cs typeface="Arial"/>
                <a:sym typeface="Arial"/>
              </a:rPr>
              <a:t>(1) Develop a modular platform with pre-built connectors that can easily integrate with various EMR and ERP systems used by Indonesian healthcare providers.</a:t>
            </a:r>
            <a:endParaRPr sz="1400">
              <a:solidFill>
                <a:schemeClr val="lt1"/>
              </a:solidFill>
              <a:latin typeface="Arial"/>
              <a:ea typeface="Arial"/>
              <a:cs typeface="Arial"/>
              <a:sym typeface="Arial"/>
            </a:endParaRPr>
          </a:p>
          <a:p>
            <a:pPr indent="-359410" lvl="0" marL="359410" rtl="0" algn="l">
              <a:lnSpc>
                <a:spcPct val="125000"/>
              </a:lnSpc>
              <a:spcBef>
                <a:spcPts val="0"/>
              </a:spcBef>
              <a:spcAft>
                <a:spcPts val="0"/>
              </a:spcAft>
              <a:buSzPct val="100000"/>
              <a:buNone/>
            </a:pPr>
            <a:r>
              <a:rPr lang="en-US" sz="1400">
                <a:solidFill>
                  <a:schemeClr val="lt1"/>
                </a:solidFill>
                <a:latin typeface="Arial"/>
                <a:ea typeface="Arial"/>
                <a:cs typeface="Arial"/>
                <a:sym typeface="Arial"/>
              </a:rPr>
              <a:t>(2) adopt common international data standards such as HL7, FHIR, and open EHR to improve compatibility with existing systems and facilitate smoother data exchanges.</a:t>
            </a:r>
            <a:endParaRPr/>
          </a:p>
          <a:p>
            <a:pPr indent="-359410" lvl="0" marL="359410" rtl="0" algn="l">
              <a:lnSpc>
                <a:spcPct val="125000"/>
              </a:lnSpc>
              <a:spcBef>
                <a:spcPts val="0"/>
              </a:spcBef>
              <a:spcAft>
                <a:spcPts val="0"/>
              </a:spcAft>
              <a:buSzPct val="100000"/>
              <a:buNone/>
            </a:pPr>
            <a:r>
              <a:rPr lang="en-US" sz="1400">
                <a:solidFill>
                  <a:schemeClr val="lt1"/>
                </a:solidFill>
                <a:latin typeface="Arial"/>
                <a:ea typeface="Arial"/>
                <a:cs typeface="Arial"/>
                <a:sym typeface="Arial"/>
              </a:rPr>
              <a:t>(3) Offer professional services to help healthcare providers customize and integrate Kapsule's platform. </a:t>
            </a:r>
            <a:endParaRPr/>
          </a:p>
          <a:p>
            <a:pPr indent="0" lvl="0" marL="0" rtl="0" algn="l">
              <a:lnSpc>
                <a:spcPct val="125000"/>
              </a:lnSpc>
              <a:spcBef>
                <a:spcPts val="1000"/>
              </a:spcBef>
              <a:spcAft>
                <a:spcPts val="0"/>
              </a:spcAft>
              <a:buClr>
                <a:srgbClr val="EF8C6A"/>
              </a:buClr>
              <a:buSzPct val="100000"/>
              <a:buNone/>
            </a:pPr>
            <a:r>
              <a:rPr b="1" lang="en-US" sz="1900" u="sng">
                <a:solidFill>
                  <a:schemeClr val="lt1"/>
                </a:solidFill>
                <a:latin typeface="Arial"/>
                <a:ea typeface="Arial"/>
                <a:cs typeface="Arial"/>
                <a:sym typeface="Arial"/>
              </a:rPr>
              <a:t>2. Regulatory and Compliance Hurdles</a:t>
            </a:r>
            <a:endParaRPr b="1" sz="1900" u="sng">
              <a:solidFill>
                <a:schemeClr val="lt1"/>
              </a:solidFill>
              <a:latin typeface="Arial"/>
              <a:ea typeface="Arial"/>
              <a:cs typeface="Arial"/>
              <a:sym typeface="Arial"/>
            </a:endParaRPr>
          </a:p>
          <a:p>
            <a:pPr indent="0" lvl="0" marL="0" rtl="0" algn="l">
              <a:lnSpc>
                <a:spcPct val="125000"/>
              </a:lnSpc>
              <a:spcBef>
                <a:spcPts val="1000"/>
              </a:spcBef>
              <a:spcAft>
                <a:spcPts val="0"/>
              </a:spcAft>
              <a:buClr>
                <a:srgbClr val="EF8C6A"/>
              </a:buClr>
              <a:buSzPct val="100000"/>
              <a:buNone/>
            </a:pPr>
            <a:r>
              <a:rPr lang="en-US" sz="1400">
                <a:solidFill>
                  <a:schemeClr val="lt1"/>
                </a:solidFill>
                <a:latin typeface="Arial"/>
                <a:ea typeface="Arial"/>
                <a:cs typeface="Arial"/>
                <a:sym typeface="Arial"/>
              </a:rPr>
              <a:t>The Indonesian healthcare sector is subject to a complex and evolving regulatory environment, particularly in terms of data protection, privacy laws, and healthcare policies. These regulations may require Kapsule to adjust its platform to comply with local requirements, including patient privacy and data sovereignty laws.</a:t>
            </a:r>
            <a:endParaRPr sz="1400">
              <a:solidFill>
                <a:schemeClr val="lt1"/>
              </a:solidFill>
              <a:latin typeface="Arial"/>
              <a:ea typeface="Arial"/>
              <a:cs typeface="Arial"/>
              <a:sym typeface="Arial"/>
            </a:endParaRPr>
          </a:p>
          <a:p>
            <a:pPr indent="0" lvl="0" marL="0" rtl="0" algn="l">
              <a:lnSpc>
                <a:spcPct val="125000"/>
              </a:lnSpc>
              <a:spcBef>
                <a:spcPts val="1000"/>
              </a:spcBef>
              <a:spcAft>
                <a:spcPts val="0"/>
              </a:spcAft>
              <a:buClr>
                <a:srgbClr val="EF8C6A"/>
              </a:buClr>
              <a:buSzPct val="100000"/>
              <a:buNone/>
            </a:pPr>
            <a:r>
              <a:rPr b="1" lang="en-US" sz="1600" u="sng">
                <a:solidFill>
                  <a:schemeClr val="lt1"/>
                </a:solidFill>
                <a:latin typeface="Arial"/>
                <a:ea typeface="Arial"/>
                <a:cs typeface="Arial"/>
                <a:sym typeface="Arial"/>
              </a:rPr>
              <a:t>Solution:-</a:t>
            </a:r>
            <a:endParaRPr/>
          </a:p>
          <a:p>
            <a:pPr indent="0" lvl="0" marL="0" rtl="0" algn="l">
              <a:lnSpc>
                <a:spcPct val="125000"/>
              </a:lnSpc>
              <a:spcBef>
                <a:spcPts val="1000"/>
              </a:spcBef>
              <a:spcAft>
                <a:spcPts val="0"/>
              </a:spcAft>
              <a:buSzPct val="100000"/>
              <a:buNone/>
            </a:pPr>
            <a:r>
              <a:rPr lang="en-US" sz="1600">
                <a:solidFill>
                  <a:schemeClr val="lt1"/>
                </a:solidFill>
                <a:latin typeface="Arial"/>
                <a:ea typeface="Arial"/>
                <a:cs typeface="Arial"/>
                <a:sym typeface="Arial"/>
              </a:rPr>
              <a:t>To tackle this issue we could implement the method of: </a:t>
            </a:r>
            <a:r>
              <a:rPr lang="en-US" sz="1600" u="sng">
                <a:solidFill>
                  <a:srgbClr val="F7CF57"/>
                </a:solidFill>
                <a:latin typeface="Arial"/>
                <a:ea typeface="Arial"/>
                <a:cs typeface="Arial"/>
                <a:sym typeface="Arial"/>
              </a:rPr>
              <a:t>Proactive Regulatory Compliance and Local Partnerships</a:t>
            </a:r>
            <a:r>
              <a:rPr lang="en-US" sz="1600">
                <a:solidFill>
                  <a:schemeClr val="lt1"/>
                </a:solidFill>
                <a:latin typeface="Arial"/>
                <a:ea typeface="Arial"/>
                <a:cs typeface="Arial"/>
                <a:sym typeface="Arial"/>
              </a:rPr>
              <a:t>:-</a:t>
            </a:r>
            <a:endParaRPr/>
          </a:p>
          <a:p>
            <a:pPr indent="0" lvl="0" marL="0" rtl="0" algn="l">
              <a:lnSpc>
                <a:spcPct val="125000"/>
              </a:lnSpc>
              <a:spcBef>
                <a:spcPts val="0"/>
              </a:spcBef>
              <a:spcAft>
                <a:spcPts val="0"/>
              </a:spcAft>
              <a:buSzPct val="100000"/>
              <a:buNone/>
            </a:pPr>
            <a:r>
              <a:rPr lang="en-US" sz="1400">
                <a:solidFill>
                  <a:schemeClr val="lt1"/>
                </a:solidFill>
                <a:latin typeface="Arial"/>
                <a:ea typeface="Arial"/>
                <a:cs typeface="Arial"/>
                <a:sym typeface="Arial"/>
              </a:rPr>
              <a:t>(1)Work with local legal and regulatory experts who are familiar with Indonesia’s healthcare data protection, privacy laws, and specific regional regulations helping the company by guiding it through the rules and regulations that have to be kept in mind.</a:t>
            </a:r>
            <a:endParaRPr sz="1400">
              <a:solidFill>
                <a:schemeClr val="lt1"/>
              </a:solidFill>
              <a:latin typeface="Arial"/>
              <a:ea typeface="Arial"/>
              <a:cs typeface="Arial"/>
              <a:sym typeface="Arial"/>
            </a:endParaRPr>
          </a:p>
          <a:p>
            <a:pPr indent="0" lvl="0" marL="0" rtl="0" algn="l">
              <a:lnSpc>
                <a:spcPct val="125000"/>
              </a:lnSpc>
              <a:spcBef>
                <a:spcPts val="0"/>
              </a:spcBef>
              <a:spcAft>
                <a:spcPts val="0"/>
              </a:spcAft>
              <a:buSzPct val="100000"/>
              <a:buNone/>
            </a:pPr>
            <a:r>
              <a:rPr lang="en-US" sz="1400">
                <a:solidFill>
                  <a:schemeClr val="lt1"/>
                </a:solidFill>
                <a:latin typeface="Arial"/>
                <a:ea typeface="Arial"/>
                <a:cs typeface="Arial"/>
                <a:sym typeface="Arial"/>
              </a:rPr>
              <a:t>(2)To comply with Indonesia’s data sovereignty regulations, Kapsule could establish partnerships with local data centers to store patient data within the country. </a:t>
            </a:r>
            <a:endParaRPr sz="1400">
              <a:solidFill>
                <a:schemeClr val="lt1"/>
              </a:solidFill>
              <a:latin typeface="Arial"/>
              <a:ea typeface="Arial"/>
              <a:cs typeface="Arial"/>
              <a:sym typeface="Arial"/>
            </a:endParaRPr>
          </a:p>
          <a:p>
            <a:pPr indent="0" lvl="0" marL="0" rtl="0" algn="l">
              <a:lnSpc>
                <a:spcPct val="125000"/>
              </a:lnSpc>
              <a:spcBef>
                <a:spcPts val="1000"/>
              </a:spcBef>
              <a:spcAft>
                <a:spcPts val="0"/>
              </a:spcAft>
              <a:buSzPct val="100000"/>
              <a:buNone/>
            </a:pPr>
            <a:r>
              <a:t/>
            </a:r>
            <a:endParaRPr sz="1100">
              <a:solidFill>
                <a:srgbClr val="000000"/>
              </a:solidFill>
              <a:latin typeface="Calibri"/>
              <a:ea typeface="Calibri"/>
              <a:cs typeface="Calibri"/>
              <a:sym typeface="Calibri"/>
            </a:endParaRPr>
          </a:p>
          <a:p>
            <a:pPr indent="0" lvl="0" marL="0" rtl="0" algn="l">
              <a:lnSpc>
                <a:spcPct val="125000"/>
              </a:lnSpc>
              <a:spcBef>
                <a:spcPts val="1000"/>
              </a:spcBef>
              <a:spcAft>
                <a:spcPts val="0"/>
              </a:spcAft>
              <a:buClr>
                <a:srgbClr val="EF8B67"/>
              </a:buClr>
              <a:buSzPct val="100000"/>
              <a:buNone/>
            </a:pPr>
            <a:r>
              <a:t/>
            </a:r>
            <a:endParaRPr sz="1100">
              <a:solidFill>
                <a:srgbClr val="000000"/>
              </a:solidFill>
              <a:latin typeface="Calibri"/>
              <a:ea typeface="Calibri"/>
              <a:cs typeface="Calibri"/>
              <a:sym typeface="Calibri"/>
            </a:endParaRPr>
          </a:p>
          <a:p>
            <a:pPr indent="-392430" lvl="0" marL="457200" rtl="0" algn="l">
              <a:lnSpc>
                <a:spcPct val="125000"/>
              </a:lnSpc>
              <a:spcBef>
                <a:spcPts val="1000"/>
              </a:spcBef>
              <a:spcAft>
                <a:spcPts val="0"/>
              </a:spcAft>
              <a:buClr>
                <a:srgbClr val="EF8C6A"/>
              </a:buClr>
              <a:buSzPct val="100000"/>
              <a:buNone/>
            </a:pPr>
            <a:r>
              <a:t/>
            </a:r>
            <a:endParaRPr sz="1200">
              <a:solidFill>
                <a:srgbClr val="FFFFFF"/>
              </a:solidFill>
              <a:latin typeface="Avenir"/>
              <a:ea typeface="Avenir"/>
              <a:cs typeface="Avenir"/>
              <a:sym typeface="Avenir"/>
            </a:endParaRPr>
          </a:p>
          <a:p>
            <a:pPr indent="-359410" lvl="0" marL="359410" rtl="0" algn="l">
              <a:lnSpc>
                <a:spcPct val="125000"/>
              </a:lnSpc>
              <a:spcBef>
                <a:spcPts val="1000"/>
              </a:spcBef>
              <a:spcAft>
                <a:spcPts val="0"/>
              </a:spcAft>
              <a:buClr>
                <a:srgbClr val="EF8B67"/>
              </a:buClr>
              <a:buSzPct val="100000"/>
              <a:buNone/>
            </a:pPr>
            <a:r>
              <a:t/>
            </a:r>
            <a:endParaRPr sz="1100">
              <a:solidFill>
                <a:srgbClr val="FFFFFF"/>
              </a:solidFill>
              <a:latin typeface="Calibri"/>
              <a:ea typeface="Calibri"/>
              <a:cs typeface="Calibri"/>
              <a:sym typeface="Calibri"/>
            </a:endParaRPr>
          </a:p>
          <a:p>
            <a:pPr indent="-359410" lvl="0" marL="359410" rtl="0" algn="l">
              <a:lnSpc>
                <a:spcPct val="125000"/>
              </a:lnSpc>
              <a:spcBef>
                <a:spcPts val="1000"/>
              </a:spcBef>
              <a:spcAft>
                <a:spcPts val="0"/>
              </a:spcAft>
              <a:buClr>
                <a:srgbClr val="EF8B67"/>
              </a:buClr>
              <a:buSzPct val="100000"/>
              <a:buNone/>
            </a:pPr>
            <a:r>
              <a:t/>
            </a:r>
            <a:endParaRPr sz="1100">
              <a:solidFill>
                <a:srgbClr val="FFFFFF"/>
              </a:solidFill>
              <a:latin typeface="Calibri"/>
              <a:ea typeface="Calibri"/>
              <a:cs typeface="Calibri"/>
              <a:sym typeface="Calibri"/>
            </a:endParaRPr>
          </a:p>
          <a:p>
            <a:pPr indent="0" lvl="0" marL="0" rtl="0" algn="l">
              <a:lnSpc>
                <a:spcPct val="125000"/>
              </a:lnSpc>
              <a:spcBef>
                <a:spcPts val="1000"/>
              </a:spcBef>
              <a:spcAft>
                <a:spcPts val="0"/>
              </a:spcAft>
              <a:buClr>
                <a:srgbClr val="EF8B67"/>
              </a:buClr>
              <a:buSzPct val="100000"/>
              <a:buNone/>
            </a:pPr>
            <a:r>
              <a:t/>
            </a:r>
            <a:endParaRPr sz="1200">
              <a:solidFill>
                <a:srgbClr val="FFFFFF"/>
              </a:solidFill>
            </a:endParaRPr>
          </a:p>
          <a:p>
            <a:pPr indent="-349250" lvl="0" marL="457200" rtl="0" algn="l">
              <a:lnSpc>
                <a:spcPct val="125000"/>
              </a:lnSpc>
              <a:spcBef>
                <a:spcPts val="1000"/>
              </a:spcBef>
              <a:spcAft>
                <a:spcPts val="0"/>
              </a:spcAft>
              <a:buClr>
                <a:srgbClr val="EF8B67"/>
              </a:buClr>
              <a:buSzPct val="100000"/>
              <a:buNone/>
            </a:pPr>
            <a:r>
              <a:t/>
            </a:r>
            <a:endParaRPr>
              <a:solidFill>
                <a:srgbClr val="FFFFFF"/>
              </a:solidFill>
            </a:endParaRPr>
          </a:p>
          <a:p>
            <a:pPr indent="0" lvl="0" marL="0" rtl="0" algn="l">
              <a:lnSpc>
                <a:spcPct val="125000"/>
              </a:lnSpc>
              <a:spcBef>
                <a:spcPts val="1000"/>
              </a:spcBef>
              <a:spcAft>
                <a:spcPts val="0"/>
              </a:spcAft>
              <a:buClr>
                <a:srgbClr val="EF8C6A"/>
              </a:buClr>
              <a:buSzPct val="100000"/>
              <a:buNone/>
            </a:pPr>
            <a:r>
              <a:t/>
            </a:r>
            <a:endParaRPr>
              <a:solidFill>
                <a:srgbClr val="FFFFFF"/>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9"/>
          <p:cNvSpPr txBox="1"/>
          <p:nvPr>
            <p:ph idx="1" type="body"/>
          </p:nvPr>
        </p:nvSpPr>
        <p:spPr>
          <a:xfrm>
            <a:off x="239059" y="143435"/>
            <a:ext cx="11797179" cy="6611657"/>
          </a:xfrm>
          <a:prstGeom prst="rect">
            <a:avLst/>
          </a:prstGeom>
          <a:noFill/>
          <a:ln>
            <a:noFill/>
          </a:ln>
        </p:spPr>
        <p:txBody>
          <a:bodyPr anchorCtr="0" anchor="t" bIns="0" lIns="0" spcFirstLastPara="1" rIns="0" wrap="square" tIns="0">
            <a:normAutofit/>
          </a:bodyPr>
          <a:lstStyle/>
          <a:p>
            <a:pPr indent="0" lvl="0" marL="0" rtl="0" algn="l">
              <a:lnSpc>
                <a:spcPct val="125000"/>
              </a:lnSpc>
              <a:spcBef>
                <a:spcPts val="0"/>
              </a:spcBef>
              <a:spcAft>
                <a:spcPts val="0"/>
              </a:spcAft>
              <a:buSzPts val="1200"/>
              <a:buNone/>
            </a:pPr>
            <a:r>
              <a:rPr lang="en-US" sz="1200">
                <a:solidFill>
                  <a:schemeClr val="lt1"/>
                </a:solidFill>
                <a:latin typeface="Arial"/>
                <a:ea typeface="Arial"/>
                <a:cs typeface="Arial"/>
                <a:sym typeface="Arial"/>
              </a:rPr>
              <a:t>(3)Ensure that Kapsule’s platform has built-in data security measures such as encryption, audit trails, and access controls to comply with privacy laws and regulations like Indonesia's Personal Data Protection Law (PDP Law).</a:t>
            </a:r>
            <a:endParaRPr sz="1200">
              <a:solidFill>
                <a:schemeClr val="lt1"/>
              </a:solidFill>
              <a:latin typeface="Arial"/>
              <a:ea typeface="Arial"/>
              <a:cs typeface="Arial"/>
              <a:sym typeface="Arial"/>
            </a:endParaRPr>
          </a:p>
          <a:p>
            <a:pPr indent="0" lvl="0" marL="0" rtl="0" algn="l">
              <a:lnSpc>
                <a:spcPct val="125000"/>
              </a:lnSpc>
              <a:spcBef>
                <a:spcPts val="1000"/>
              </a:spcBef>
              <a:spcAft>
                <a:spcPts val="0"/>
              </a:spcAft>
              <a:buSzPts val="1200"/>
              <a:buNone/>
            </a:pPr>
            <a:r>
              <a:rPr lang="en-US" sz="1200">
                <a:solidFill>
                  <a:schemeClr val="lt1"/>
                </a:solidFill>
                <a:latin typeface="Arial"/>
                <a:ea typeface="Arial"/>
                <a:cs typeface="Arial"/>
                <a:sym typeface="Arial"/>
              </a:rPr>
              <a:t>(4) Regularly review updates to Indonesian healthcare regulations and data protection laws to ensure ongoing compliance. Kapsule could also participate in industry forums or groups that discuss legal developments to stay informed.</a:t>
            </a:r>
            <a:endParaRPr/>
          </a:p>
          <a:p>
            <a:pPr indent="0" lvl="0" marL="0" rtl="0" algn="l">
              <a:lnSpc>
                <a:spcPct val="125000"/>
              </a:lnSpc>
              <a:spcBef>
                <a:spcPts val="1000"/>
              </a:spcBef>
              <a:spcAft>
                <a:spcPts val="0"/>
              </a:spcAft>
              <a:buSzPts val="1400"/>
              <a:buNone/>
            </a:pPr>
            <a:r>
              <a:rPr b="1" lang="en-US" sz="1400" u="sng">
                <a:solidFill>
                  <a:schemeClr val="lt1"/>
                </a:solidFill>
                <a:latin typeface="Arial"/>
                <a:ea typeface="Arial"/>
                <a:cs typeface="Arial"/>
                <a:sym typeface="Arial"/>
              </a:rPr>
              <a:t>3. Corruption</a:t>
            </a:r>
            <a:endParaRPr b="1" sz="1100">
              <a:solidFill>
                <a:schemeClr val="lt1"/>
              </a:solidFill>
              <a:latin typeface="Arial"/>
              <a:ea typeface="Arial"/>
              <a:cs typeface="Arial"/>
              <a:sym typeface="Arial"/>
            </a:endParaRPr>
          </a:p>
          <a:p>
            <a:pPr indent="0" lvl="0" marL="0" rtl="0" algn="l">
              <a:lnSpc>
                <a:spcPct val="125000"/>
              </a:lnSpc>
              <a:spcBef>
                <a:spcPts val="1000"/>
              </a:spcBef>
              <a:spcAft>
                <a:spcPts val="0"/>
              </a:spcAft>
              <a:buSzPts val="1200"/>
              <a:buNone/>
            </a:pPr>
            <a:r>
              <a:rPr lang="en-US" sz="1200">
                <a:solidFill>
                  <a:schemeClr val="lt1"/>
                </a:solidFill>
                <a:latin typeface="Arial"/>
                <a:ea typeface="Arial"/>
                <a:cs typeface="Arial"/>
                <a:sym typeface="Arial"/>
              </a:rPr>
              <a:t>Indonesia's business environment suffers from widespread corruption. The efficiency of business operations is restricted by a corrupt judiciary, complicating the process of dispute settlement and weakening property rights protections.Corruption at the borders is cited by companies as a problem, and public officials often exploit ambiguous legislation to extort informal payments and bribes from companies in the process of registering a business, filing tax reports or obtaining permits and licenses. Corruption is also rampant in the natural resources sector owing to weak oversight.A weak institutional framework and widespread corruption limit the implementation of corruption-related legislation in Indonesia</a:t>
            </a:r>
            <a:r>
              <a:rPr lang="en-US" sz="1200">
                <a:solidFill>
                  <a:srgbClr val="000000"/>
                </a:solidFill>
                <a:latin typeface="Arial"/>
                <a:ea typeface="Arial"/>
                <a:cs typeface="Arial"/>
                <a:sym typeface="Arial"/>
              </a:rPr>
              <a:t>.</a:t>
            </a:r>
            <a:endParaRPr>
              <a:solidFill>
                <a:srgbClr val="FFFFFF"/>
              </a:solidFill>
              <a:latin typeface="Arial"/>
              <a:ea typeface="Arial"/>
              <a:cs typeface="Arial"/>
              <a:sym typeface="Arial"/>
            </a:endParaRPr>
          </a:p>
          <a:p>
            <a:pPr indent="0" lvl="0" marL="0" rtl="0" algn="l">
              <a:lnSpc>
                <a:spcPct val="125000"/>
              </a:lnSpc>
              <a:spcBef>
                <a:spcPts val="1000"/>
              </a:spcBef>
              <a:spcAft>
                <a:spcPts val="0"/>
              </a:spcAft>
              <a:buSzPts val="1200"/>
              <a:buNone/>
            </a:pPr>
            <a:r>
              <a:rPr b="1" lang="en-US" sz="1200">
                <a:solidFill>
                  <a:schemeClr val="lt1"/>
                </a:solidFill>
                <a:latin typeface="Arial"/>
                <a:ea typeface="Arial"/>
                <a:cs typeface="Arial"/>
                <a:sym typeface="Arial"/>
              </a:rPr>
              <a:t>Solution:-</a:t>
            </a:r>
            <a:endParaRPr/>
          </a:p>
          <a:p>
            <a:pPr indent="0" lvl="0" marL="0" rtl="0" algn="l">
              <a:lnSpc>
                <a:spcPct val="125000"/>
              </a:lnSpc>
              <a:spcBef>
                <a:spcPts val="1000"/>
              </a:spcBef>
              <a:spcAft>
                <a:spcPts val="0"/>
              </a:spcAft>
              <a:buSzPts val="1400"/>
              <a:buNone/>
            </a:pPr>
            <a:r>
              <a:rPr lang="en-US" sz="1400">
                <a:solidFill>
                  <a:schemeClr val="lt1"/>
                </a:solidFill>
                <a:latin typeface="Arial"/>
                <a:ea typeface="Arial"/>
                <a:cs typeface="Arial"/>
                <a:sym typeface="Arial"/>
              </a:rPr>
              <a:t>The government plays a huge rule in fighting against corruption like the</a:t>
            </a:r>
            <a:r>
              <a:rPr lang="en-US" sz="1400">
                <a:solidFill>
                  <a:srgbClr val="F4B19A"/>
                </a:solidFill>
                <a:latin typeface="Arial"/>
                <a:ea typeface="Arial"/>
                <a:cs typeface="Arial"/>
                <a:sym typeface="Arial"/>
              </a:rPr>
              <a:t> </a:t>
            </a:r>
            <a:r>
              <a:rPr lang="en-US" sz="1400">
                <a:solidFill>
                  <a:schemeClr val="lt1"/>
                </a:solidFill>
                <a:latin typeface="Arial"/>
                <a:ea typeface="Arial"/>
                <a:cs typeface="Arial"/>
                <a:sym typeface="Arial"/>
              </a:rPr>
              <a:t>implementation of:-</a:t>
            </a:r>
            <a:endParaRPr/>
          </a:p>
          <a:p>
            <a:pPr indent="0" lvl="0" marL="0" rtl="0" algn="l">
              <a:lnSpc>
                <a:spcPct val="125000"/>
              </a:lnSpc>
              <a:spcBef>
                <a:spcPts val="1000"/>
              </a:spcBef>
              <a:spcAft>
                <a:spcPts val="0"/>
              </a:spcAft>
              <a:buSzPts val="1400"/>
              <a:buNone/>
            </a:pPr>
            <a:r>
              <a:rPr lang="en-US" sz="1400">
                <a:solidFill>
                  <a:srgbClr val="F4B19A"/>
                </a:solidFill>
                <a:latin typeface="Arial"/>
                <a:ea typeface="Arial"/>
                <a:cs typeface="Arial"/>
                <a:sym typeface="Arial"/>
              </a:rPr>
              <a:t> </a:t>
            </a:r>
            <a:r>
              <a:rPr lang="en-US" sz="1400" u="sng">
                <a:solidFill>
                  <a:srgbClr val="F7CF57"/>
                </a:solidFill>
                <a:latin typeface="Arial"/>
                <a:ea typeface="Arial"/>
                <a:cs typeface="Arial"/>
                <a:sym typeface="Arial"/>
              </a:rPr>
              <a:t>The </a:t>
            </a:r>
            <a:r>
              <a:rPr lang="en-US" sz="1400" u="sng">
                <a:solidFill>
                  <a:srgbClr val="F7CF57"/>
                </a:solidFill>
                <a:latin typeface="Arial"/>
                <a:ea typeface="Arial"/>
                <a:cs typeface="Arial"/>
                <a:sym typeface="Arial"/>
                <a:hlinkClick r:id="rId3">
                  <a:extLst>
                    <a:ext uri="{A12FA001-AC4F-418D-AE19-62706E023703}">
                      <ahyp:hlinkClr val="tx"/>
                    </a:ext>
                  </a:extLst>
                </a:hlinkClick>
              </a:rPr>
              <a:t>Law on Eradication of Criminal Acts of Corruption</a:t>
            </a:r>
            <a:r>
              <a:rPr lang="en-US" sz="1400" u="sng">
                <a:solidFill>
                  <a:srgbClr val="F7CF57"/>
                </a:solidFill>
                <a:latin typeface="Arial"/>
                <a:ea typeface="Arial"/>
                <a:cs typeface="Arial"/>
                <a:sym typeface="Arial"/>
              </a:rPr>
              <a:t> </a:t>
            </a:r>
            <a:endParaRPr sz="1400" u="sng">
              <a:solidFill>
                <a:srgbClr val="F7CF57"/>
              </a:solidFill>
              <a:latin typeface="Arial"/>
              <a:ea typeface="Arial"/>
              <a:cs typeface="Arial"/>
              <a:sym typeface="Arial"/>
            </a:endParaRPr>
          </a:p>
          <a:p>
            <a:pPr indent="0" lvl="0" marL="0" rtl="0" algn="l">
              <a:lnSpc>
                <a:spcPct val="125000"/>
              </a:lnSpc>
              <a:spcBef>
                <a:spcPts val="1000"/>
              </a:spcBef>
              <a:spcAft>
                <a:spcPts val="0"/>
              </a:spcAft>
              <a:buSzPts val="1400"/>
              <a:buNone/>
            </a:pPr>
            <a:r>
              <a:rPr lang="en-US" sz="1400">
                <a:solidFill>
                  <a:schemeClr val="lt1"/>
                </a:solidFill>
                <a:latin typeface="Arial"/>
                <a:ea typeface="Arial"/>
                <a:cs typeface="Arial"/>
                <a:sym typeface="Arial"/>
              </a:rPr>
              <a:t>criminalizes the major acts of corruption, including active and passive bribery, abuse of office and extortion. Giving or accepting a bribe is a criminal act punishable by a fine of up to USD 110,000 and imprisonment of up to 20 years. </a:t>
            </a:r>
            <a:endParaRPr sz="1400">
              <a:solidFill>
                <a:schemeClr val="lt1"/>
              </a:solidFill>
              <a:latin typeface="Arial"/>
              <a:ea typeface="Arial"/>
              <a:cs typeface="Arial"/>
              <a:sym typeface="Arial"/>
            </a:endParaRPr>
          </a:p>
          <a:p>
            <a:pPr indent="0" lvl="0" marL="0" rtl="0" algn="l">
              <a:lnSpc>
                <a:spcPct val="125000"/>
              </a:lnSpc>
              <a:spcBef>
                <a:spcPts val="1000"/>
              </a:spcBef>
              <a:spcAft>
                <a:spcPts val="0"/>
              </a:spcAft>
              <a:buSzPts val="1400"/>
              <a:buNone/>
            </a:pPr>
            <a:r>
              <a:rPr lang="en-US" sz="1400" u="sng">
                <a:solidFill>
                  <a:srgbClr val="F7CF57"/>
                </a:solidFill>
                <a:latin typeface="Arial"/>
                <a:ea typeface="Arial"/>
                <a:cs typeface="Arial"/>
                <a:sym typeface="Arial"/>
              </a:rPr>
              <a:t>We too on the other hand can work with the government in a few ways </a:t>
            </a:r>
            <a:endParaRPr/>
          </a:p>
          <a:p>
            <a:pPr indent="-228600" lvl="0" marL="228600" rtl="0" algn="l">
              <a:lnSpc>
                <a:spcPct val="125000"/>
              </a:lnSpc>
              <a:spcBef>
                <a:spcPts val="1000"/>
              </a:spcBef>
              <a:spcAft>
                <a:spcPts val="0"/>
              </a:spcAft>
              <a:buSzPts val="1400"/>
              <a:buAutoNum type="romanLcPeriod"/>
            </a:pPr>
            <a:r>
              <a:rPr lang="en-US" sz="1400">
                <a:solidFill>
                  <a:schemeClr val="lt1"/>
                </a:solidFill>
                <a:latin typeface="Arial"/>
                <a:ea typeface="Arial"/>
                <a:cs typeface="Arial"/>
                <a:sym typeface="Arial"/>
              </a:rPr>
              <a:t>By developing strong, transparent relationships with regulatory bodies, local authorities, and key government officials in its sector. By demonstrating a commitment to ethical business practices, kapsule might gain better protection and support in dealing with corruption.</a:t>
            </a:r>
            <a:endParaRPr sz="1400">
              <a:solidFill>
                <a:schemeClr val="lt1"/>
              </a:solidFill>
              <a:latin typeface="Arial"/>
              <a:ea typeface="Arial"/>
              <a:cs typeface="Arial"/>
              <a:sym typeface="Arial"/>
            </a:endParaRPr>
          </a:p>
          <a:p>
            <a:pPr indent="-228600" lvl="0" marL="228600" rtl="0" algn="l">
              <a:lnSpc>
                <a:spcPct val="125000"/>
              </a:lnSpc>
              <a:spcBef>
                <a:spcPts val="1000"/>
              </a:spcBef>
              <a:spcAft>
                <a:spcPts val="0"/>
              </a:spcAft>
              <a:buClr>
                <a:srgbClr val="EF8C6A"/>
              </a:buClr>
              <a:buSzPts val="1400"/>
              <a:buAutoNum type="romanLcPeriod"/>
            </a:pPr>
            <a:r>
              <a:rPr lang="en-US" sz="1400">
                <a:solidFill>
                  <a:schemeClr val="lt1"/>
                </a:solidFill>
                <a:latin typeface="Arial"/>
                <a:ea typeface="Arial"/>
                <a:cs typeface="Arial"/>
                <a:sym typeface="Arial"/>
              </a:rPr>
              <a:t>Kapsule can leverage international frameworks such as the Foreign Corrupt Practices Act (FCPA) or the UK Bribery Act, which prohibit bribery and corruption.</a:t>
            </a:r>
            <a:endParaRPr sz="1400">
              <a:solidFill>
                <a:schemeClr val="lt1"/>
              </a:solidFill>
              <a:latin typeface="Arial"/>
              <a:ea typeface="Arial"/>
              <a:cs typeface="Arial"/>
              <a:sym typeface="Arial"/>
            </a:endParaRPr>
          </a:p>
          <a:p>
            <a:pPr indent="0" lvl="0" marL="0" rtl="0" algn="l">
              <a:lnSpc>
                <a:spcPct val="125000"/>
              </a:lnSpc>
              <a:spcBef>
                <a:spcPts val="1000"/>
              </a:spcBef>
              <a:spcAft>
                <a:spcPts val="0"/>
              </a:spcAft>
              <a:buSzPts val="1200"/>
              <a:buNone/>
            </a:pPr>
            <a:r>
              <a:t/>
            </a:r>
            <a:endParaRPr sz="1200">
              <a:solidFill>
                <a:srgbClr val="FFFFFF"/>
              </a:solidFill>
              <a:latin typeface="Arial"/>
              <a:ea typeface="Arial"/>
              <a:cs typeface="Arial"/>
              <a:sym typeface="Arial"/>
            </a:endParaRPr>
          </a:p>
          <a:p>
            <a:pPr indent="0" lvl="0" marL="0" rtl="0" algn="l">
              <a:lnSpc>
                <a:spcPct val="125000"/>
              </a:lnSpc>
              <a:spcBef>
                <a:spcPts val="1000"/>
              </a:spcBef>
              <a:spcAft>
                <a:spcPts val="0"/>
              </a:spcAft>
              <a:buSzPts val="2000"/>
              <a:buNone/>
            </a:pPr>
            <a:r>
              <a:t/>
            </a:r>
            <a:endParaRPr>
              <a:solidFill>
                <a:srgbClr val="FFFFFF"/>
              </a:solidFill>
              <a:latin typeface="Avenir"/>
              <a:ea typeface="Avenir"/>
              <a:cs typeface="Avenir"/>
              <a:sym typeface="Avenir"/>
            </a:endParaRPr>
          </a:p>
          <a:p>
            <a:pPr indent="0" lvl="0" marL="0" rtl="0" algn="l">
              <a:lnSpc>
                <a:spcPct val="125000"/>
              </a:lnSpc>
              <a:spcBef>
                <a:spcPts val="1000"/>
              </a:spcBef>
              <a:spcAft>
                <a:spcPts val="0"/>
              </a:spcAft>
              <a:buSzPts val="1200"/>
              <a:buNone/>
            </a:pPr>
            <a:r>
              <a:t/>
            </a:r>
            <a:endParaRPr sz="1200">
              <a:solidFill>
                <a:srgbClr val="000000"/>
              </a:solidFill>
              <a:latin typeface="Calibri"/>
              <a:ea typeface="Calibri"/>
              <a:cs typeface="Calibri"/>
              <a:sym typeface="Calibri"/>
            </a:endParaRPr>
          </a:p>
          <a:p>
            <a:pPr indent="0" lvl="0" marL="0" rtl="0" algn="l">
              <a:lnSpc>
                <a:spcPct val="125000"/>
              </a:lnSpc>
              <a:spcBef>
                <a:spcPts val="1000"/>
              </a:spcBef>
              <a:spcAft>
                <a:spcPts val="0"/>
              </a:spcAft>
              <a:buSzPts val="1100"/>
              <a:buNone/>
            </a:pPr>
            <a:r>
              <a:t/>
            </a:r>
            <a:endParaRPr sz="1100">
              <a:solidFill>
                <a:srgbClr val="000000"/>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LeafVTI">
  <a:themeElements>
    <a:clrScheme name="Leaf">
      <a:dk1>
        <a:srgbClr val="000000"/>
      </a:dk1>
      <a:lt1>
        <a:srgbClr val="FFFFFF"/>
      </a:lt1>
      <a:dk2>
        <a:srgbClr val="732124"/>
      </a:dk2>
      <a:lt2>
        <a:srgbClr val="F0EDE5"/>
      </a:lt2>
      <a:accent1>
        <a:srgbClr val="D34817"/>
      </a:accent1>
      <a:accent2>
        <a:srgbClr val="A68D65"/>
      </a:accent2>
      <a:accent3>
        <a:srgbClr val="728377"/>
      </a:accent3>
      <a:accent4>
        <a:srgbClr val="B4797B"/>
      </a:accent4>
      <a:accent5>
        <a:srgbClr val="CE8439"/>
      </a:accent5>
      <a:accent6>
        <a:srgbClr val="CF3A2A"/>
      </a:accent6>
      <a:hlink>
        <a:srgbClr val="D06853"/>
      </a:hlink>
      <a:folHlink>
        <a:srgbClr val="B6777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2024-11-25T11:34:06Z</dcterms:created>
</cp:coreProperties>
</file>